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69" r:id="rId3"/>
    <p:sldId id="267" r:id="rId4"/>
    <p:sldId id="261" r:id="rId5"/>
    <p:sldId id="270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339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F0809B-9ACD-486E-917F-71EFCE8C1D4E}" type="doc">
      <dgm:prSet loTypeId="urn:microsoft.com/office/officeart/2005/8/layout/cycle1" loCatId="cycle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C90DCCC4-C95D-4B90-8D2E-B5250C0E52A0}">
      <dgm:prSet phldrT="[Text]" custT="1"/>
      <dgm:spPr/>
      <dgm:t>
        <a:bodyPr/>
        <a:lstStyle/>
        <a:p>
          <a:r>
            <a:rPr lang="en-GB" sz="1800" b="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noProof="0" dirty="0">
            <a:solidFill>
              <a:schemeClr val="tx1"/>
            </a:solidFill>
          </a:endParaRPr>
        </a:p>
      </dgm:t>
    </dgm:pt>
    <dgm:pt modelId="{891B0318-2A26-4EBD-8F91-27F3398B5255}" type="parTrans" cxnId="{8DCCE9D8-7711-49A6-B95F-C8F8CA6FE825}">
      <dgm:prSet/>
      <dgm:spPr/>
      <dgm:t>
        <a:bodyPr/>
        <a:lstStyle/>
        <a:p>
          <a:endParaRPr lang="de-DE"/>
        </a:p>
      </dgm:t>
    </dgm:pt>
    <dgm:pt modelId="{1F1D23AE-17E2-4019-9D9A-3AFD42267071}" type="sibTrans" cxnId="{8DCCE9D8-7711-49A6-B95F-C8F8CA6FE825}">
      <dgm:prSet/>
      <dgm:spPr/>
      <dgm:t>
        <a:bodyPr/>
        <a:lstStyle/>
        <a:p>
          <a:endParaRPr lang="de-DE"/>
        </a:p>
      </dgm:t>
    </dgm:pt>
    <dgm:pt modelId="{D56E250F-0411-436A-872B-28AF874AFFDB}">
      <dgm:prSet phldrT="[Text]" custT="1"/>
      <dgm:spPr/>
      <dgm:t>
        <a:bodyPr/>
        <a:lstStyle/>
        <a:p>
          <a:r>
            <a:rPr lang="en-GB" sz="1800" noProof="0" dirty="0" smtClean="0"/>
            <a:t>Work / training</a:t>
          </a:r>
          <a:endParaRPr lang="en-GB" sz="1800" noProof="0" dirty="0"/>
        </a:p>
      </dgm:t>
    </dgm:pt>
    <dgm:pt modelId="{92EFB457-20DC-4546-A6A6-53756915430D}" type="parTrans" cxnId="{E1A51BF8-84E5-490C-A633-2A4114DE9DB1}">
      <dgm:prSet/>
      <dgm:spPr/>
      <dgm:t>
        <a:bodyPr/>
        <a:lstStyle/>
        <a:p>
          <a:endParaRPr lang="de-DE"/>
        </a:p>
      </dgm:t>
    </dgm:pt>
    <dgm:pt modelId="{292B093F-A1FA-4568-AFFF-9865D0A88CB4}" type="sibTrans" cxnId="{E1A51BF8-84E5-490C-A633-2A4114DE9DB1}">
      <dgm:prSet/>
      <dgm:spPr/>
      <dgm:t>
        <a:bodyPr/>
        <a:lstStyle/>
        <a:p>
          <a:endParaRPr lang="de-DE"/>
        </a:p>
      </dgm:t>
    </dgm:pt>
    <dgm:pt modelId="{0B5059AD-F9B7-470E-AE00-2BF040655075}">
      <dgm:prSet phldrT="[Text]" custT="1"/>
      <dgm:spPr/>
      <dgm:t>
        <a:bodyPr/>
        <a:lstStyle/>
        <a:p>
          <a:r>
            <a:rPr lang="en-GB" sz="1800" noProof="0" dirty="0" smtClean="0"/>
            <a:t>Selection / Preparation</a:t>
          </a:r>
          <a:endParaRPr lang="en-GB" sz="1800" noProof="0" dirty="0"/>
        </a:p>
      </dgm:t>
    </dgm:pt>
    <dgm:pt modelId="{48423F40-D212-476E-BD60-4B74226A2CAD}" type="parTrans" cxnId="{96E67D8B-E9AE-4D8F-A6E8-15EF05FDCAE9}">
      <dgm:prSet/>
      <dgm:spPr/>
      <dgm:t>
        <a:bodyPr/>
        <a:lstStyle/>
        <a:p>
          <a:endParaRPr lang="de-DE"/>
        </a:p>
      </dgm:t>
    </dgm:pt>
    <dgm:pt modelId="{9A1595C4-B17E-43EE-8850-087D46446C47}" type="sibTrans" cxnId="{96E67D8B-E9AE-4D8F-A6E8-15EF05FDCAE9}">
      <dgm:prSet/>
      <dgm:spPr/>
      <dgm:t>
        <a:bodyPr/>
        <a:lstStyle/>
        <a:p>
          <a:endParaRPr lang="de-DE"/>
        </a:p>
      </dgm:t>
    </dgm:pt>
    <dgm:pt modelId="{5F49249C-BDB5-4D1D-955A-7DAD22065B5F}">
      <dgm:prSet phldrT="[Text]" custT="1"/>
      <dgm:spPr/>
      <dgm:t>
        <a:bodyPr/>
        <a:lstStyle/>
        <a:p>
          <a:r>
            <a:rPr lang="de-DE" sz="1800" dirty="0" smtClean="0">
              <a:solidFill>
                <a:srgbClr val="00B050"/>
              </a:solidFill>
            </a:rPr>
            <a:t>Migration</a:t>
          </a:r>
          <a:endParaRPr lang="de-DE" sz="1800" dirty="0">
            <a:solidFill>
              <a:srgbClr val="00B050"/>
            </a:solidFill>
          </a:endParaRPr>
        </a:p>
      </dgm:t>
    </dgm:pt>
    <dgm:pt modelId="{F976F560-93CB-4F41-96E5-7EFB536A2AAA}" type="parTrans" cxnId="{03266DCE-76A4-4075-A90B-42A60E284A2C}">
      <dgm:prSet/>
      <dgm:spPr/>
      <dgm:t>
        <a:bodyPr/>
        <a:lstStyle/>
        <a:p>
          <a:endParaRPr lang="de-DE"/>
        </a:p>
      </dgm:t>
    </dgm:pt>
    <dgm:pt modelId="{A150E612-8168-4755-A5FD-16D300D57ECA}" type="sibTrans" cxnId="{03266DCE-76A4-4075-A90B-42A60E284A2C}">
      <dgm:prSet/>
      <dgm:spPr/>
      <dgm:t>
        <a:bodyPr/>
        <a:lstStyle/>
        <a:p>
          <a:endParaRPr lang="de-DE"/>
        </a:p>
      </dgm:t>
    </dgm:pt>
    <dgm:pt modelId="{DCB72A2E-94AF-4747-A93F-CD8715357910}">
      <dgm:prSet phldrT="[Text]" custT="1"/>
      <dgm:spPr/>
      <dgm:t>
        <a:bodyPr/>
        <a:lstStyle/>
        <a:p>
          <a:r>
            <a:rPr lang="en-GB" sz="1800" noProof="0" dirty="0" smtClean="0">
              <a:solidFill>
                <a:schemeClr val="tx1"/>
              </a:solidFill>
            </a:rPr>
            <a:t>Placement</a:t>
          </a:r>
          <a:endParaRPr lang="en-GB" sz="1800" noProof="0" dirty="0">
            <a:solidFill>
              <a:schemeClr val="tx1"/>
            </a:solidFill>
          </a:endParaRPr>
        </a:p>
      </dgm:t>
    </dgm:pt>
    <dgm:pt modelId="{D7FB54C4-E822-44E4-AA97-E3A6773D080C}" type="parTrans" cxnId="{E93EB3DC-774B-4882-A703-062472F30A20}">
      <dgm:prSet/>
      <dgm:spPr/>
      <dgm:t>
        <a:bodyPr/>
        <a:lstStyle/>
        <a:p>
          <a:endParaRPr lang="de-DE"/>
        </a:p>
      </dgm:t>
    </dgm:pt>
    <dgm:pt modelId="{07855F34-0401-42D7-906D-12BBFC711028}" type="sibTrans" cxnId="{E93EB3DC-774B-4882-A703-062472F30A20}">
      <dgm:prSet/>
      <dgm:spPr/>
      <dgm:t>
        <a:bodyPr/>
        <a:lstStyle/>
        <a:p>
          <a:endParaRPr lang="de-DE"/>
        </a:p>
      </dgm:t>
    </dgm:pt>
    <dgm:pt modelId="{5C24E4C6-6568-4490-BF9E-664FC6E26E89}">
      <dgm:prSet custT="1"/>
      <dgm:spPr/>
      <dgm:t>
        <a:bodyPr/>
        <a:lstStyle/>
        <a:p>
          <a:r>
            <a:rPr lang="de-DE" sz="1800" dirty="0" smtClean="0"/>
            <a:t>Work / </a:t>
          </a:r>
          <a:r>
            <a:rPr lang="de-DE" sz="1800" dirty="0" err="1" smtClean="0"/>
            <a:t>continued</a:t>
          </a:r>
          <a:r>
            <a:rPr lang="de-DE" sz="1800" dirty="0" smtClean="0"/>
            <a:t> </a:t>
          </a:r>
          <a:r>
            <a:rPr lang="de-DE" sz="1800" dirty="0" err="1" smtClean="0"/>
            <a:t>training</a:t>
          </a:r>
          <a:endParaRPr lang="de-DE" sz="1800" dirty="0"/>
        </a:p>
      </dgm:t>
    </dgm:pt>
    <dgm:pt modelId="{666218DC-912C-4638-B4F2-BBF8B4062253}" type="parTrans" cxnId="{9BF4B2EF-7C45-42B8-BEE3-5A5EAF1DB03F}">
      <dgm:prSet/>
      <dgm:spPr/>
      <dgm:t>
        <a:bodyPr/>
        <a:lstStyle/>
        <a:p>
          <a:endParaRPr lang="de-DE"/>
        </a:p>
      </dgm:t>
    </dgm:pt>
    <dgm:pt modelId="{D318384D-BD0E-4F82-A36B-EE44AEDE67F9}" type="sibTrans" cxnId="{9BF4B2EF-7C45-42B8-BEE3-5A5EAF1DB03F}">
      <dgm:prSet/>
      <dgm:spPr/>
      <dgm:t>
        <a:bodyPr/>
        <a:lstStyle/>
        <a:p>
          <a:endParaRPr lang="de-DE"/>
        </a:p>
      </dgm:t>
    </dgm:pt>
    <dgm:pt modelId="{E17CA9B0-30AF-4A47-8B2D-31BEE40716BF}">
      <dgm:prSet custT="1"/>
      <dgm:spPr/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Return &amp; reintegration  advisory</a:t>
          </a:r>
          <a:endParaRPr lang="de-DE" sz="1800" dirty="0"/>
        </a:p>
      </dgm:t>
    </dgm:pt>
    <dgm:pt modelId="{F10D9CEE-E6BE-417A-8B4C-D675F349C351}" type="parTrans" cxnId="{6CC0D111-249B-4BE5-81E9-3E95BE8727A7}">
      <dgm:prSet/>
      <dgm:spPr/>
      <dgm:t>
        <a:bodyPr/>
        <a:lstStyle/>
        <a:p>
          <a:endParaRPr lang="de-DE"/>
        </a:p>
      </dgm:t>
    </dgm:pt>
    <dgm:pt modelId="{122CA6FE-49EE-45CA-ACDE-D9B386D2BA4F}" type="sibTrans" cxnId="{6CC0D111-249B-4BE5-81E9-3E95BE8727A7}">
      <dgm:prSet/>
      <dgm:spPr/>
      <dgm:t>
        <a:bodyPr/>
        <a:lstStyle/>
        <a:p>
          <a:endParaRPr lang="de-DE"/>
        </a:p>
      </dgm:t>
    </dgm:pt>
    <dgm:pt modelId="{5CC5926B-F85F-4B7B-B2D4-F009D7CC2DB6}">
      <dgm:prSet custT="1"/>
      <dgm:spPr/>
      <dgm:t>
        <a:bodyPr/>
        <a:lstStyle/>
        <a:p>
          <a:r>
            <a:rPr lang="en-GB" sz="1800" dirty="0" smtClean="0">
              <a:solidFill>
                <a:srgbClr val="00B050"/>
              </a:solidFill>
            </a:rPr>
            <a:t>Return</a:t>
          </a:r>
          <a:endParaRPr lang="de-DE" sz="1800" dirty="0"/>
        </a:p>
      </dgm:t>
    </dgm:pt>
    <dgm:pt modelId="{0B1F70A3-B321-471B-936B-F32569BB431E}" type="parTrans" cxnId="{1632D68E-A72B-4284-A7EA-E977E13B7D43}">
      <dgm:prSet/>
      <dgm:spPr/>
      <dgm:t>
        <a:bodyPr/>
        <a:lstStyle/>
        <a:p>
          <a:endParaRPr lang="de-DE"/>
        </a:p>
      </dgm:t>
    </dgm:pt>
    <dgm:pt modelId="{1DED4B03-13A5-4426-B48C-7E6F13263481}" type="sibTrans" cxnId="{1632D68E-A72B-4284-A7EA-E977E13B7D43}">
      <dgm:prSet/>
      <dgm:spPr/>
      <dgm:t>
        <a:bodyPr/>
        <a:lstStyle/>
        <a:p>
          <a:endParaRPr lang="de-DE"/>
        </a:p>
      </dgm:t>
    </dgm:pt>
    <dgm:pt modelId="{14DC614D-EF4F-441C-AF46-CBEC8B57021A}" type="pres">
      <dgm:prSet presAssocID="{03F0809B-9ACD-486E-917F-71EFCE8C1D4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C28BA9D-34AB-4AB9-96F3-742682823E70}" type="pres">
      <dgm:prSet presAssocID="{C90DCCC4-C95D-4B90-8D2E-B5250C0E52A0}" presName="dummy" presStyleCnt="0"/>
      <dgm:spPr/>
    </dgm:pt>
    <dgm:pt modelId="{CF9A1CAC-AA87-4636-8025-8DC3BBEB5AE8}" type="pres">
      <dgm:prSet presAssocID="{C90DCCC4-C95D-4B90-8D2E-B5250C0E52A0}" presName="node" presStyleLbl="revTx" presStyleIdx="0" presStyleCnt="8" custScaleX="191228" custRadScaleRad="99507" custRadScaleInc="584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FE82672-336F-4CDD-A5D9-54EB7E3DF1CA}" type="pres">
      <dgm:prSet presAssocID="{1F1D23AE-17E2-4019-9D9A-3AFD42267071}" presName="sibTrans" presStyleLbl="node1" presStyleIdx="0" presStyleCnt="8"/>
      <dgm:spPr/>
      <dgm:t>
        <a:bodyPr/>
        <a:lstStyle/>
        <a:p>
          <a:endParaRPr lang="de-DE"/>
        </a:p>
      </dgm:t>
    </dgm:pt>
    <dgm:pt modelId="{7B9C180C-F234-4154-AAC9-7A2EABA375EF}" type="pres">
      <dgm:prSet presAssocID="{D56E250F-0411-436A-872B-28AF874AFFDB}" presName="dummy" presStyleCnt="0"/>
      <dgm:spPr/>
    </dgm:pt>
    <dgm:pt modelId="{C8B6C0C9-22AC-4D3D-BDE9-8BF24795832D}" type="pres">
      <dgm:prSet presAssocID="{D56E250F-0411-436A-872B-28AF874AFFDB}" presName="node" presStyleLbl="revTx" presStyleIdx="1" presStyleCnt="8" custScaleX="17331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4FA5143-5333-4637-A118-ADF5D95EB1F5}" type="pres">
      <dgm:prSet presAssocID="{292B093F-A1FA-4568-AFFF-9865D0A88CB4}" presName="sibTrans" presStyleLbl="node1" presStyleIdx="1" presStyleCnt="8"/>
      <dgm:spPr/>
      <dgm:t>
        <a:bodyPr/>
        <a:lstStyle/>
        <a:p>
          <a:endParaRPr lang="de-DE"/>
        </a:p>
      </dgm:t>
    </dgm:pt>
    <dgm:pt modelId="{B7808E13-6876-443C-AD5F-8F34C2E524B8}" type="pres">
      <dgm:prSet presAssocID="{0B5059AD-F9B7-470E-AE00-2BF040655075}" presName="dummy" presStyleCnt="0"/>
      <dgm:spPr/>
    </dgm:pt>
    <dgm:pt modelId="{15B6146E-910B-48D3-9E7B-DD6A16F2F440}" type="pres">
      <dgm:prSet presAssocID="{0B5059AD-F9B7-470E-AE00-2BF040655075}" presName="node" presStyleLbl="revTx" presStyleIdx="2" presStyleCnt="8" custScaleX="19253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39C4DC5-02A5-4D67-AEE9-E9DF06583BB4}" type="pres">
      <dgm:prSet presAssocID="{9A1595C4-B17E-43EE-8850-087D46446C47}" presName="sibTrans" presStyleLbl="node1" presStyleIdx="2" presStyleCnt="8"/>
      <dgm:spPr/>
      <dgm:t>
        <a:bodyPr/>
        <a:lstStyle/>
        <a:p>
          <a:endParaRPr lang="de-DE"/>
        </a:p>
      </dgm:t>
    </dgm:pt>
    <dgm:pt modelId="{7D1112AA-FA42-4C06-B3B5-A0116667515D}" type="pres">
      <dgm:prSet presAssocID="{5F49249C-BDB5-4D1D-955A-7DAD22065B5F}" presName="dummy" presStyleCnt="0"/>
      <dgm:spPr/>
    </dgm:pt>
    <dgm:pt modelId="{A95A2032-E0EE-4065-9AAD-E86041203D67}" type="pres">
      <dgm:prSet presAssocID="{5F49249C-BDB5-4D1D-955A-7DAD22065B5F}" presName="node" presStyleLbl="revTx" presStyleIdx="3" presStyleCnt="8" custScaleX="131827" custRadScaleRad="102686" custRadScaleInc="-1445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F28A92F-84BB-4560-A9B4-4A71F9347312}" type="pres">
      <dgm:prSet presAssocID="{A150E612-8168-4755-A5FD-16D300D57ECA}" presName="sibTrans" presStyleLbl="node1" presStyleIdx="3" presStyleCnt="8"/>
      <dgm:spPr/>
      <dgm:t>
        <a:bodyPr/>
        <a:lstStyle/>
        <a:p>
          <a:endParaRPr lang="de-DE"/>
        </a:p>
      </dgm:t>
    </dgm:pt>
    <dgm:pt modelId="{0F0967AE-9EDA-4BE6-969F-A1AB68228E59}" type="pres">
      <dgm:prSet presAssocID="{DCB72A2E-94AF-4747-A93F-CD8715357910}" presName="dummy" presStyleCnt="0"/>
      <dgm:spPr/>
    </dgm:pt>
    <dgm:pt modelId="{8C9BD065-21E3-41D8-BD94-F40B5E46C1A3}" type="pres">
      <dgm:prSet presAssocID="{DCB72A2E-94AF-4747-A93F-CD8715357910}" presName="node" presStyleLbl="revTx" presStyleIdx="4" presStyleCnt="8" custScaleX="14774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E5AD77-33BA-4419-9727-D8D832009D0A}" type="pres">
      <dgm:prSet presAssocID="{07855F34-0401-42D7-906D-12BBFC711028}" presName="sibTrans" presStyleLbl="node1" presStyleIdx="4" presStyleCnt="8"/>
      <dgm:spPr/>
      <dgm:t>
        <a:bodyPr/>
        <a:lstStyle/>
        <a:p>
          <a:endParaRPr lang="de-DE"/>
        </a:p>
      </dgm:t>
    </dgm:pt>
    <dgm:pt modelId="{F0D09F9C-AED2-4586-A31E-82F4C6A8D78C}" type="pres">
      <dgm:prSet presAssocID="{5C24E4C6-6568-4490-BF9E-664FC6E26E89}" presName="dummy" presStyleCnt="0"/>
      <dgm:spPr/>
    </dgm:pt>
    <dgm:pt modelId="{12D3E777-BCE9-4DD2-8E8A-B19DBB0D3D77}" type="pres">
      <dgm:prSet presAssocID="{5C24E4C6-6568-4490-BF9E-664FC6E26E89}" presName="node" presStyleLbl="revTx" presStyleIdx="5" presStyleCnt="8" custScaleX="21207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FBF43FB-7037-4ADA-927C-5EEA2D4E4EB9}" type="pres">
      <dgm:prSet presAssocID="{D318384D-BD0E-4F82-A36B-EE44AEDE67F9}" presName="sibTrans" presStyleLbl="node1" presStyleIdx="5" presStyleCnt="8"/>
      <dgm:spPr/>
      <dgm:t>
        <a:bodyPr/>
        <a:lstStyle/>
        <a:p>
          <a:endParaRPr lang="de-DE"/>
        </a:p>
      </dgm:t>
    </dgm:pt>
    <dgm:pt modelId="{1887B788-1ECF-436B-A520-528C46A638A7}" type="pres">
      <dgm:prSet presAssocID="{E17CA9B0-30AF-4A47-8B2D-31BEE40716BF}" presName="dummy" presStyleCnt="0"/>
      <dgm:spPr/>
    </dgm:pt>
    <dgm:pt modelId="{698B470E-624F-4018-B01A-DF8C078FC869}" type="pres">
      <dgm:prSet presAssocID="{E17CA9B0-30AF-4A47-8B2D-31BEE40716BF}" presName="node" presStyleLbl="revTx" presStyleIdx="6" presStyleCnt="8" custScaleX="25573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911277-A959-4BE7-A0DD-BD8C73FB1EEF}" type="pres">
      <dgm:prSet presAssocID="{122CA6FE-49EE-45CA-ACDE-D9B386D2BA4F}" presName="sibTrans" presStyleLbl="node1" presStyleIdx="6" presStyleCnt="8"/>
      <dgm:spPr/>
      <dgm:t>
        <a:bodyPr/>
        <a:lstStyle/>
        <a:p>
          <a:endParaRPr lang="de-DE"/>
        </a:p>
      </dgm:t>
    </dgm:pt>
    <dgm:pt modelId="{92B3F48C-C1EB-42F2-B692-9A36E4295989}" type="pres">
      <dgm:prSet presAssocID="{5CC5926B-F85F-4B7B-B2D4-F009D7CC2DB6}" presName="dummy" presStyleCnt="0"/>
      <dgm:spPr/>
    </dgm:pt>
    <dgm:pt modelId="{AD4046F1-1C5B-498E-AB37-28DD2B8D71FF}" type="pres">
      <dgm:prSet presAssocID="{5CC5926B-F85F-4B7B-B2D4-F009D7CC2DB6}" presName="node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E640E4-E48A-45D9-85AC-B616A42F7AB5}" type="pres">
      <dgm:prSet presAssocID="{1DED4B03-13A5-4426-B48C-7E6F13263481}" presName="sibTrans" presStyleLbl="node1" presStyleIdx="7" presStyleCnt="8"/>
      <dgm:spPr/>
      <dgm:t>
        <a:bodyPr/>
        <a:lstStyle/>
        <a:p>
          <a:endParaRPr lang="de-DE"/>
        </a:p>
      </dgm:t>
    </dgm:pt>
  </dgm:ptLst>
  <dgm:cxnLst>
    <dgm:cxn modelId="{9BF4B2EF-7C45-42B8-BEE3-5A5EAF1DB03F}" srcId="{03F0809B-9ACD-486E-917F-71EFCE8C1D4E}" destId="{5C24E4C6-6568-4490-BF9E-664FC6E26E89}" srcOrd="5" destOrd="0" parTransId="{666218DC-912C-4638-B4F2-BBF8B4062253}" sibTransId="{D318384D-BD0E-4F82-A36B-EE44AEDE67F9}"/>
    <dgm:cxn modelId="{A0425BB4-8323-4409-B9F0-7B3569A79924}" type="presOf" srcId="{1F1D23AE-17E2-4019-9D9A-3AFD42267071}" destId="{FFE82672-336F-4CDD-A5D9-54EB7E3DF1CA}" srcOrd="0" destOrd="0" presId="urn:microsoft.com/office/officeart/2005/8/layout/cycle1"/>
    <dgm:cxn modelId="{6CC0D111-249B-4BE5-81E9-3E95BE8727A7}" srcId="{03F0809B-9ACD-486E-917F-71EFCE8C1D4E}" destId="{E17CA9B0-30AF-4A47-8B2D-31BEE40716BF}" srcOrd="6" destOrd="0" parTransId="{F10D9CEE-E6BE-417A-8B4C-D675F349C351}" sibTransId="{122CA6FE-49EE-45CA-ACDE-D9B386D2BA4F}"/>
    <dgm:cxn modelId="{89DF5C0F-7C32-456E-8902-FCD6588939C8}" type="presOf" srcId="{5CC5926B-F85F-4B7B-B2D4-F009D7CC2DB6}" destId="{AD4046F1-1C5B-498E-AB37-28DD2B8D71FF}" srcOrd="0" destOrd="0" presId="urn:microsoft.com/office/officeart/2005/8/layout/cycle1"/>
    <dgm:cxn modelId="{8587825A-6333-4446-A1CE-9507F560C37F}" type="presOf" srcId="{DCB72A2E-94AF-4747-A93F-CD8715357910}" destId="{8C9BD065-21E3-41D8-BD94-F40B5E46C1A3}" srcOrd="0" destOrd="0" presId="urn:microsoft.com/office/officeart/2005/8/layout/cycle1"/>
    <dgm:cxn modelId="{A711A74C-B499-4563-84F8-DB53028949F4}" type="presOf" srcId="{E17CA9B0-30AF-4A47-8B2D-31BEE40716BF}" destId="{698B470E-624F-4018-B01A-DF8C078FC869}" srcOrd="0" destOrd="0" presId="urn:microsoft.com/office/officeart/2005/8/layout/cycle1"/>
    <dgm:cxn modelId="{4422C007-40A2-42C3-BBC3-226AB61A619C}" type="presOf" srcId="{D56E250F-0411-436A-872B-28AF874AFFDB}" destId="{C8B6C0C9-22AC-4D3D-BDE9-8BF24795832D}" srcOrd="0" destOrd="0" presId="urn:microsoft.com/office/officeart/2005/8/layout/cycle1"/>
    <dgm:cxn modelId="{92BF5760-C5A1-4B89-84AF-94A74B0C3453}" type="presOf" srcId="{292B093F-A1FA-4568-AFFF-9865D0A88CB4}" destId="{F4FA5143-5333-4637-A118-ADF5D95EB1F5}" srcOrd="0" destOrd="0" presId="urn:microsoft.com/office/officeart/2005/8/layout/cycle1"/>
    <dgm:cxn modelId="{425B715A-A639-4728-9B26-499E189B83A9}" type="presOf" srcId="{07855F34-0401-42D7-906D-12BBFC711028}" destId="{97E5AD77-33BA-4419-9727-D8D832009D0A}" srcOrd="0" destOrd="0" presId="urn:microsoft.com/office/officeart/2005/8/layout/cycle1"/>
    <dgm:cxn modelId="{E93EB3DC-774B-4882-A703-062472F30A20}" srcId="{03F0809B-9ACD-486E-917F-71EFCE8C1D4E}" destId="{DCB72A2E-94AF-4747-A93F-CD8715357910}" srcOrd="4" destOrd="0" parTransId="{D7FB54C4-E822-44E4-AA97-E3A6773D080C}" sibTransId="{07855F34-0401-42D7-906D-12BBFC711028}"/>
    <dgm:cxn modelId="{5F405E14-CE58-4E88-A91D-564015E5391F}" type="presOf" srcId="{C90DCCC4-C95D-4B90-8D2E-B5250C0E52A0}" destId="{CF9A1CAC-AA87-4636-8025-8DC3BBEB5AE8}" srcOrd="0" destOrd="0" presId="urn:microsoft.com/office/officeart/2005/8/layout/cycle1"/>
    <dgm:cxn modelId="{E1A51BF8-84E5-490C-A633-2A4114DE9DB1}" srcId="{03F0809B-9ACD-486E-917F-71EFCE8C1D4E}" destId="{D56E250F-0411-436A-872B-28AF874AFFDB}" srcOrd="1" destOrd="0" parTransId="{92EFB457-20DC-4546-A6A6-53756915430D}" sibTransId="{292B093F-A1FA-4568-AFFF-9865D0A88CB4}"/>
    <dgm:cxn modelId="{9B36F7DF-44A7-4BDA-B4AD-17FEEFFE60E8}" type="presOf" srcId="{9A1595C4-B17E-43EE-8850-087D46446C47}" destId="{F39C4DC5-02A5-4D67-AEE9-E9DF06583BB4}" srcOrd="0" destOrd="0" presId="urn:microsoft.com/office/officeart/2005/8/layout/cycle1"/>
    <dgm:cxn modelId="{737D59B3-73FE-4937-B37C-F8996F139631}" type="presOf" srcId="{1DED4B03-13A5-4426-B48C-7E6F13263481}" destId="{B5E640E4-E48A-45D9-85AC-B616A42F7AB5}" srcOrd="0" destOrd="0" presId="urn:microsoft.com/office/officeart/2005/8/layout/cycle1"/>
    <dgm:cxn modelId="{1F6AB559-A9E3-4E0D-AC36-B786451C8D9C}" type="presOf" srcId="{0B5059AD-F9B7-470E-AE00-2BF040655075}" destId="{15B6146E-910B-48D3-9E7B-DD6A16F2F440}" srcOrd="0" destOrd="0" presId="urn:microsoft.com/office/officeart/2005/8/layout/cycle1"/>
    <dgm:cxn modelId="{1632D68E-A72B-4284-A7EA-E977E13B7D43}" srcId="{03F0809B-9ACD-486E-917F-71EFCE8C1D4E}" destId="{5CC5926B-F85F-4B7B-B2D4-F009D7CC2DB6}" srcOrd="7" destOrd="0" parTransId="{0B1F70A3-B321-471B-936B-F32569BB431E}" sibTransId="{1DED4B03-13A5-4426-B48C-7E6F13263481}"/>
    <dgm:cxn modelId="{8AF9D331-1D5C-4F8E-A714-526EB1947AA2}" type="presOf" srcId="{D318384D-BD0E-4F82-A36B-EE44AEDE67F9}" destId="{5FBF43FB-7037-4ADA-927C-5EEA2D4E4EB9}" srcOrd="0" destOrd="0" presId="urn:microsoft.com/office/officeart/2005/8/layout/cycle1"/>
    <dgm:cxn modelId="{03748DE1-573F-4303-8062-6D43FE6C4FED}" type="presOf" srcId="{5C24E4C6-6568-4490-BF9E-664FC6E26E89}" destId="{12D3E777-BCE9-4DD2-8E8A-B19DBB0D3D77}" srcOrd="0" destOrd="0" presId="urn:microsoft.com/office/officeart/2005/8/layout/cycle1"/>
    <dgm:cxn modelId="{96E67D8B-E9AE-4D8F-A6E8-15EF05FDCAE9}" srcId="{03F0809B-9ACD-486E-917F-71EFCE8C1D4E}" destId="{0B5059AD-F9B7-470E-AE00-2BF040655075}" srcOrd="2" destOrd="0" parTransId="{48423F40-D212-476E-BD60-4B74226A2CAD}" sibTransId="{9A1595C4-B17E-43EE-8850-087D46446C47}"/>
    <dgm:cxn modelId="{F04C0D39-BC64-48C7-AC31-827CA1C780FB}" type="presOf" srcId="{5F49249C-BDB5-4D1D-955A-7DAD22065B5F}" destId="{A95A2032-E0EE-4065-9AAD-E86041203D67}" srcOrd="0" destOrd="0" presId="urn:microsoft.com/office/officeart/2005/8/layout/cycle1"/>
    <dgm:cxn modelId="{8DCCE9D8-7711-49A6-B95F-C8F8CA6FE825}" srcId="{03F0809B-9ACD-486E-917F-71EFCE8C1D4E}" destId="{C90DCCC4-C95D-4B90-8D2E-B5250C0E52A0}" srcOrd="0" destOrd="0" parTransId="{891B0318-2A26-4EBD-8F91-27F3398B5255}" sibTransId="{1F1D23AE-17E2-4019-9D9A-3AFD42267071}"/>
    <dgm:cxn modelId="{03266DCE-76A4-4075-A90B-42A60E284A2C}" srcId="{03F0809B-9ACD-486E-917F-71EFCE8C1D4E}" destId="{5F49249C-BDB5-4D1D-955A-7DAD22065B5F}" srcOrd="3" destOrd="0" parTransId="{F976F560-93CB-4F41-96E5-7EFB536A2AAA}" sibTransId="{A150E612-8168-4755-A5FD-16D300D57ECA}"/>
    <dgm:cxn modelId="{5FE8E5CD-C12D-4D96-A152-BA833A3AAF4B}" type="presOf" srcId="{122CA6FE-49EE-45CA-ACDE-D9B386D2BA4F}" destId="{82911277-A959-4BE7-A0DD-BD8C73FB1EEF}" srcOrd="0" destOrd="0" presId="urn:microsoft.com/office/officeart/2005/8/layout/cycle1"/>
    <dgm:cxn modelId="{BD639D5E-FEFF-4253-B708-6799F74847F3}" type="presOf" srcId="{03F0809B-9ACD-486E-917F-71EFCE8C1D4E}" destId="{14DC614D-EF4F-441C-AF46-CBEC8B57021A}" srcOrd="0" destOrd="0" presId="urn:microsoft.com/office/officeart/2005/8/layout/cycle1"/>
    <dgm:cxn modelId="{B0D30DAC-7B49-4D8E-894A-918F8E6D658A}" type="presOf" srcId="{A150E612-8168-4755-A5FD-16D300D57ECA}" destId="{2F28A92F-84BB-4560-A9B4-4A71F9347312}" srcOrd="0" destOrd="0" presId="urn:microsoft.com/office/officeart/2005/8/layout/cycle1"/>
    <dgm:cxn modelId="{CE73AD3E-C5D6-4734-8E4F-42E6EA1E1F21}" type="presParOf" srcId="{14DC614D-EF4F-441C-AF46-CBEC8B57021A}" destId="{5C28BA9D-34AB-4AB9-96F3-742682823E70}" srcOrd="0" destOrd="0" presId="urn:microsoft.com/office/officeart/2005/8/layout/cycle1"/>
    <dgm:cxn modelId="{85FC90C6-31E3-4FF6-AD33-F8F5EB5AF5D8}" type="presParOf" srcId="{14DC614D-EF4F-441C-AF46-CBEC8B57021A}" destId="{CF9A1CAC-AA87-4636-8025-8DC3BBEB5AE8}" srcOrd="1" destOrd="0" presId="urn:microsoft.com/office/officeart/2005/8/layout/cycle1"/>
    <dgm:cxn modelId="{C7EA9186-7FAB-49A0-B667-52D7140D254C}" type="presParOf" srcId="{14DC614D-EF4F-441C-AF46-CBEC8B57021A}" destId="{FFE82672-336F-4CDD-A5D9-54EB7E3DF1CA}" srcOrd="2" destOrd="0" presId="urn:microsoft.com/office/officeart/2005/8/layout/cycle1"/>
    <dgm:cxn modelId="{D773A8D0-B017-44F5-B363-30311B79DBAB}" type="presParOf" srcId="{14DC614D-EF4F-441C-AF46-CBEC8B57021A}" destId="{7B9C180C-F234-4154-AAC9-7A2EABA375EF}" srcOrd="3" destOrd="0" presId="urn:microsoft.com/office/officeart/2005/8/layout/cycle1"/>
    <dgm:cxn modelId="{2E52DC8A-B8DF-436F-BAD0-CBBA2327A6F3}" type="presParOf" srcId="{14DC614D-EF4F-441C-AF46-CBEC8B57021A}" destId="{C8B6C0C9-22AC-4D3D-BDE9-8BF24795832D}" srcOrd="4" destOrd="0" presId="urn:microsoft.com/office/officeart/2005/8/layout/cycle1"/>
    <dgm:cxn modelId="{A18FC8CC-8BF5-486C-80A0-BA678DFA0BBC}" type="presParOf" srcId="{14DC614D-EF4F-441C-AF46-CBEC8B57021A}" destId="{F4FA5143-5333-4637-A118-ADF5D95EB1F5}" srcOrd="5" destOrd="0" presId="urn:microsoft.com/office/officeart/2005/8/layout/cycle1"/>
    <dgm:cxn modelId="{167F97AB-C4E1-4C66-A315-827FD725BCA0}" type="presParOf" srcId="{14DC614D-EF4F-441C-AF46-CBEC8B57021A}" destId="{B7808E13-6876-443C-AD5F-8F34C2E524B8}" srcOrd="6" destOrd="0" presId="urn:microsoft.com/office/officeart/2005/8/layout/cycle1"/>
    <dgm:cxn modelId="{4DA45782-75E8-464B-BD1F-2082A9843908}" type="presParOf" srcId="{14DC614D-EF4F-441C-AF46-CBEC8B57021A}" destId="{15B6146E-910B-48D3-9E7B-DD6A16F2F440}" srcOrd="7" destOrd="0" presId="urn:microsoft.com/office/officeart/2005/8/layout/cycle1"/>
    <dgm:cxn modelId="{7C1A3230-D5CE-4AC9-8980-9960C93086EC}" type="presParOf" srcId="{14DC614D-EF4F-441C-AF46-CBEC8B57021A}" destId="{F39C4DC5-02A5-4D67-AEE9-E9DF06583BB4}" srcOrd="8" destOrd="0" presId="urn:microsoft.com/office/officeart/2005/8/layout/cycle1"/>
    <dgm:cxn modelId="{62AEED7B-AF57-40BB-80C2-56F569AB467A}" type="presParOf" srcId="{14DC614D-EF4F-441C-AF46-CBEC8B57021A}" destId="{7D1112AA-FA42-4C06-B3B5-A0116667515D}" srcOrd="9" destOrd="0" presId="urn:microsoft.com/office/officeart/2005/8/layout/cycle1"/>
    <dgm:cxn modelId="{3C65682E-28FB-48AD-8EFC-17F9A49CCB91}" type="presParOf" srcId="{14DC614D-EF4F-441C-AF46-CBEC8B57021A}" destId="{A95A2032-E0EE-4065-9AAD-E86041203D67}" srcOrd="10" destOrd="0" presId="urn:microsoft.com/office/officeart/2005/8/layout/cycle1"/>
    <dgm:cxn modelId="{FA4BC737-CD56-462B-801B-C8F52BA36389}" type="presParOf" srcId="{14DC614D-EF4F-441C-AF46-CBEC8B57021A}" destId="{2F28A92F-84BB-4560-A9B4-4A71F9347312}" srcOrd="11" destOrd="0" presId="urn:microsoft.com/office/officeart/2005/8/layout/cycle1"/>
    <dgm:cxn modelId="{333E5A76-B50F-402D-AED5-65075F57CA4B}" type="presParOf" srcId="{14DC614D-EF4F-441C-AF46-CBEC8B57021A}" destId="{0F0967AE-9EDA-4BE6-969F-A1AB68228E59}" srcOrd="12" destOrd="0" presId="urn:microsoft.com/office/officeart/2005/8/layout/cycle1"/>
    <dgm:cxn modelId="{C5628093-1778-4601-B8E8-8E7B4ECAD9A0}" type="presParOf" srcId="{14DC614D-EF4F-441C-AF46-CBEC8B57021A}" destId="{8C9BD065-21E3-41D8-BD94-F40B5E46C1A3}" srcOrd="13" destOrd="0" presId="urn:microsoft.com/office/officeart/2005/8/layout/cycle1"/>
    <dgm:cxn modelId="{0A5D7003-A1C8-4134-AC28-147174520A53}" type="presParOf" srcId="{14DC614D-EF4F-441C-AF46-CBEC8B57021A}" destId="{97E5AD77-33BA-4419-9727-D8D832009D0A}" srcOrd="14" destOrd="0" presId="urn:microsoft.com/office/officeart/2005/8/layout/cycle1"/>
    <dgm:cxn modelId="{43B140A6-2D75-4FDA-9970-ED91FC2F466C}" type="presParOf" srcId="{14DC614D-EF4F-441C-AF46-CBEC8B57021A}" destId="{F0D09F9C-AED2-4586-A31E-82F4C6A8D78C}" srcOrd="15" destOrd="0" presId="urn:microsoft.com/office/officeart/2005/8/layout/cycle1"/>
    <dgm:cxn modelId="{6BA52C09-1949-4DFB-B963-207DBC64266D}" type="presParOf" srcId="{14DC614D-EF4F-441C-AF46-CBEC8B57021A}" destId="{12D3E777-BCE9-4DD2-8E8A-B19DBB0D3D77}" srcOrd="16" destOrd="0" presId="urn:microsoft.com/office/officeart/2005/8/layout/cycle1"/>
    <dgm:cxn modelId="{4455BBB3-5A29-4BAB-B4D0-8620976B3CF5}" type="presParOf" srcId="{14DC614D-EF4F-441C-AF46-CBEC8B57021A}" destId="{5FBF43FB-7037-4ADA-927C-5EEA2D4E4EB9}" srcOrd="17" destOrd="0" presId="urn:microsoft.com/office/officeart/2005/8/layout/cycle1"/>
    <dgm:cxn modelId="{CF508780-902B-42EB-9347-B98677786041}" type="presParOf" srcId="{14DC614D-EF4F-441C-AF46-CBEC8B57021A}" destId="{1887B788-1ECF-436B-A520-528C46A638A7}" srcOrd="18" destOrd="0" presId="urn:microsoft.com/office/officeart/2005/8/layout/cycle1"/>
    <dgm:cxn modelId="{4730F91F-C160-4A92-9DEE-FE615DE9903A}" type="presParOf" srcId="{14DC614D-EF4F-441C-AF46-CBEC8B57021A}" destId="{698B470E-624F-4018-B01A-DF8C078FC869}" srcOrd="19" destOrd="0" presId="urn:microsoft.com/office/officeart/2005/8/layout/cycle1"/>
    <dgm:cxn modelId="{50B62A41-4B33-4964-9BC9-E300CAE73C75}" type="presParOf" srcId="{14DC614D-EF4F-441C-AF46-CBEC8B57021A}" destId="{82911277-A959-4BE7-A0DD-BD8C73FB1EEF}" srcOrd="20" destOrd="0" presId="urn:microsoft.com/office/officeart/2005/8/layout/cycle1"/>
    <dgm:cxn modelId="{3F01CD04-36E1-46E0-BD3B-8A6C3F429F50}" type="presParOf" srcId="{14DC614D-EF4F-441C-AF46-CBEC8B57021A}" destId="{92B3F48C-C1EB-42F2-B692-9A36E4295989}" srcOrd="21" destOrd="0" presId="urn:microsoft.com/office/officeart/2005/8/layout/cycle1"/>
    <dgm:cxn modelId="{C54D7464-BC86-43B8-84A3-D953CDD96705}" type="presParOf" srcId="{14DC614D-EF4F-441C-AF46-CBEC8B57021A}" destId="{AD4046F1-1C5B-498E-AB37-28DD2B8D71FF}" srcOrd="22" destOrd="0" presId="urn:microsoft.com/office/officeart/2005/8/layout/cycle1"/>
    <dgm:cxn modelId="{97A975F2-BA30-4164-825B-183061344872}" type="presParOf" srcId="{14DC614D-EF4F-441C-AF46-CBEC8B57021A}" destId="{B5E640E4-E48A-45D9-85AC-B616A42F7AB5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3147B9-E76A-400B-A3D6-DB64D4ED2288}" type="doc">
      <dgm:prSet loTypeId="urn:microsoft.com/office/officeart/2005/8/layout/hierarchy2" loCatId="hierarchy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6D48878B-5622-43C4-846F-A191EFD48A66}">
      <dgm:prSet phldrT="[Text]" custT="1"/>
      <dgm:spPr/>
      <dgm:t>
        <a:bodyPr/>
        <a:lstStyle/>
        <a:p>
          <a:r>
            <a:rPr lang="en-GB" sz="2000" b="1" dirty="0" smtClean="0"/>
            <a:t>Preparatory activities / context analysis</a:t>
          </a:r>
        </a:p>
        <a:p>
          <a:r>
            <a:rPr lang="en-GB" sz="2000" dirty="0" smtClean="0"/>
            <a:t>Adapting the circular migration scheme to the Georgian context</a:t>
          </a:r>
          <a:endParaRPr lang="en-GB" sz="2000" dirty="0"/>
        </a:p>
      </dgm:t>
    </dgm:pt>
    <dgm:pt modelId="{281223A8-2364-4929-AABA-EB82DB98738B}" type="parTrans" cxnId="{7137FD59-379F-488C-9A2C-044B642DBA3D}">
      <dgm:prSet/>
      <dgm:spPr/>
      <dgm:t>
        <a:bodyPr/>
        <a:lstStyle/>
        <a:p>
          <a:endParaRPr lang="en-GB"/>
        </a:p>
      </dgm:t>
    </dgm:pt>
    <dgm:pt modelId="{7FCE2874-71BA-4272-8EDD-1C748F29DDD7}" type="sibTrans" cxnId="{7137FD59-379F-488C-9A2C-044B642DBA3D}">
      <dgm:prSet/>
      <dgm:spPr/>
      <dgm:t>
        <a:bodyPr/>
        <a:lstStyle/>
        <a:p>
          <a:endParaRPr lang="en-GB"/>
        </a:p>
      </dgm:t>
    </dgm:pt>
    <dgm:pt modelId="{CB3EE31A-FE1D-4569-83E6-AFD7DD5F17AE}">
      <dgm:prSet phldrT="[Text]" custT="1"/>
      <dgm:spPr/>
      <dgm:t>
        <a:bodyPr/>
        <a:lstStyle/>
        <a:p>
          <a:r>
            <a:rPr lang="en-GB" sz="2000" b="1" dirty="0" smtClean="0"/>
            <a:t>Research</a:t>
          </a:r>
        </a:p>
        <a:p>
          <a:r>
            <a:rPr lang="en-GB" sz="1900" dirty="0" smtClean="0"/>
            <a:t>(e.g. Competence and matching analysis)</a:t>
          </a:r>
        </a:p>
      </dgm:t>
    </dgm:pt>
    <dgm:pt modelId="{EFE435DC-0E28-477F-AC66-60E11742B0EB}" type="parTrans" cxnId="{D5F21041-2E8E-4AD0-AA57-D5A95CDD00E4}">
      <dgm:prSet/>
      <dgm:spPr/>
      <dgm:t>
        <a:bodyPr/>
        <a:lstStyle/>
        <a:p>
          <a:endParaRPr lang="en-GB"/>
        </a:p>
      </dgm:t>
    </dgm:pt>
    <dgm:pt modelId="{ACF2631D-217C-48F2-893C-FF5B85435E3B}" type="sibTrans" cxnId="{D5F21041-2E8E-4AD0-AA57-D5A95CDD00E4}">
      <dgm:prSet/>
      <dgm:spPr/>
      <dgm:t>
        <a:bodyPr/>
        <a:lstStyle/>
        <a:p>
          <a:endParaRPr lang="en-GB"/>
        </a:p>
      </dgm:t>
    </dgm:pt>
    <dgm:pt modelId="{84A4DF3C-B283-40A3-B9A0-FA36AE77A5AA}">
      <dgm:prSet phldrT="[Text]" custT="1"/>
      <dgm:spPr/>
      <dgm:t>
        <a:bodyPr/>
        <a:lstStyle/>
        <a:p>
          <a:r>
            <a:rPr lang="en-GB" sz="2000" dirty="0" smtClean="0"/>
            <a:t>Detailed &amp; well-informed </a:t>
          </a:r>
          <a:r>
            <a:rPr lang="en-GB" sz="2000" b="1" dirty="0" smtClean="0"/>
            <a:t>conceptual design &amp; implementation strategy</a:t>
          </a:r>
          <a:endParaRPr lang="en-GB" sz="2000" b="1" dirty="0"/>
        </a:p>
      </dgm:t>
    </dgm:pt>
    <dgm:pt modelId="{EA3A6974-64EE-4AD0-88FF-73CE46DBA9B7}" type="parTrans" cxnId="{A6D1DA2B-C339-42B5-96B8-DE3D9003AC0E}">
      <dgm:prSet/>
      <dgm:spPr/>
      <dgm:t>
        <a:bodyPr/>
        <a:lstStyle/>
        <a:p>
          <a:endParaRPr lang="en-GB"/>
        </a:p>
      </dgm:t>
    </dgm:pt>
    <dgm:pt modelId="{61F16603-AFDD-4B06-8A2C-9AA72389B0F4}" type="sibTrans" cxnId="{A6D1DA2B-C339-42B5-96B8-DE3D9003AC0E}">
      <dgm:prSet/>
      <dgm:spPr/>
      <dgm:t>
        <a:bodyPr/>
        <a:lstStyle/>
        <a:p>
          <a:endParaRPr lang="en-GB"/>
        </a:p>
      </dgm:t>
    </dgm:pt>
    <dgm:pt modelId="{FB9ABD00-7341-43BD-BB57-7B2B70519AAF}">
      <dgm:prSet phldrT="[Text]" custT="1"/>
      <dgm:spPr/>
      <dgm:t>
        <a:bodyPr/>
        <a:lstStyle/>
        <a:p>
          <a:r>
            <a:rPr lang="en-GB" sz="2000" dirty="0" smtClean="0"/>
            <a:t>Establishing </a:t>
          </a:r>
          <a:r>
            <a:rPr lang="en-GB" sz="2000" b="1" dirty="0" smtClean="0"/>
            <a:t>network</a:t>
          </a:r>
          <a:r>
            <a:rPr lang="en-GB" sz="2000" dirty="0" smtClean="0"/>
            <a:t> </a:t>
          </a:r>
          <a:r>
            <a:rPr lang="en-GB" sz="2000" b="1" dirty="0" smtClean="0"/>
            <a:t>&amp;</a:t>
          </a:r>
          <a:r>
            <a:rPr lang="en-GB" sz="2000" dirty="0" smtClean="0"/>
            <a:t> </a:t>
          </a:r>
          <a:r>
            <a:rPr lang="en-GB" sz="2000" b="1" dirty="0" smtClean="0"/>
            <a:t>cooperation</a:t>
          </a:r>
          <a:r>
            <a:rPr lang="en-GB" sz="2000" dirty="0" smtClean="0"/>
            <a:t> structure</a:t>
          </a:r>
        </a:p>
        <a:p>
          <a:r>
            <a:rPr lang="en-GB" sz="2000" dirty="0" smtClean="0"/>
            <a:t>SYNERGIES</a:t>
          </a:r>
          <a:endParaRPr lang="en-GB" sz="2000" dirty="0"/>
        </a:p>
      </dgm:t>
    </dgm:pt>
    <dgm:pt modelId="{AAD7C5EB-5601-4CF2-8BDD-7C2058C68AE4}" type="parTrans" cxnId="{BE248055-F23E-49D9-B977-6FDFBEFC2441}">
      <dgm:prSet/>
      <dgm:spPr/>
      <dgm:t>
        <a:bodyPr/>
        <a:lstStyle/>
        <a:p>
          <a:endParaRPr lang="en-GB"/>
        </a:p>
      </dgm:t>
    </dgm:pt>
    <dgm:pt modelId="{46A9760A-2654-40AC-A7CB-35AE32765B97}" type="sibTrans" cxnId="{BE248055-F23E-49D9-B977-6FDFBEFC2441}">
      <dgm:prSet/>
      <dgm:spPr/>
      <dgm:t>
        <a:bodyPr/>
        <a:lstStyle/>
        <a:p>
          <a:endParaRPr lang="en-GB"/>
        </a:p>
      </dgm:t>
    </dgm:pt>
    <dgm:pt modelId="{0D3896EC-C1F4-45BD-9E7C-EF394CDA032B}" type="pres">
      <dgm:prSet presAssocID="{E23147B9-E76A-400B-A3D6-DB64D4ED228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FB4EC2-4B26-4EBB-8C7E-A2390DAFC73B}" type="pres">
      <dgm:prSet presAssocID="{6D48878B-5622-43C4-846F-A191EFD48A66}" presName="root1" presStyleCnt="0"/>
      <dgm:spPr/>
    </dgm:pt>
    <dgm:pt modelId="{1435042D-C5E1-405B-B08F-58DFCDBD23C0}" type="pres">
      <dgm:prSet presAssocID="{6D48878B-5622-43C4-846F-A191EFD48A66}" presName="LevelOneTextNode" presStyleLbl="node0" presStyleIdx="0" presStyleCnt="1" custScaleY="24830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BE90EF5-FD3C-448D-AD07-5EF75AB615D7}" type="pres">
      <dgm:prSet presAssocID="{6D48878B-5622-43C4-846F-A191EFD48A66}" presName="level2hierChild" presStyleCnt="0"/>
      <dgm:spPr/>
    </dgm:pt>
    <dgm:pt modelId="{6876EDE0-F8D7-485F-A710-D4533CEB8056}" type="pres">
      <dgm:prSet presAssocID="{EFE435DC-0E28-477F-AC66-60E11742B0EB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1F28AADE-4CC2-41E9-8544-909269C2B828}" type="pres">
      <dgm:prSet presAssocID="{EFE435DC-0E28-477F-AC66-60E11742B0EB}" presName="connTx" presStyleLbl="parChTrans1D2" presStyleIdx="0" presStyleCnt="2"/>
      <dgm:spPr/>
      <dgm:t>
        <a:bodyPr/>
        <a:lstStyle/>
        <a:p>
          <a:endParaRPr lang="en-US"/>
        </a:p>
      </dgm:t>
    </dgm:pt>
    <dgm:pt modelId="{537020D3-CF82-45D0-8D2D-D7362816E08D}" type="pres">
      <dgm:prSet presAssocID="{CB3EE31A-FE1D-4569-83E6-AFD7DD5F17AE}" presName="root2" presStyleCnt="0"/>
      <dgm:spPr/>
    </dgm:pt>
    <dgm:pt modelId="{67F7173E-9D10-4658-B848-1A931FCA0029}" type="pres">
      <dgm:prSet presAssocID="{CB3EE31A-FE1D-4569-83E6-AFD7DD5F17AE}" presName="LevelTwoTextNode" presStyleLbl="node2" presStyleIdx="0" presStyleCnt="2" custScaleX="111764" custScaleY="16785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3BA6C3B-7B74-4D87-82D4-677A39411E72}" type="pres">
      <dgm:prSet presAssocID="{CB3EE31A-FE1D-4569-83E6-AFD7DD5F17AE}" presName="level3hierChild" presStyleCnt="0"/>
      <dgm:spPr/>
    </dgm:pt>
    <dgm:pt modelId="{B8B32C66-FD45-4D41-8DCB-348613CCCFCA}" type="pres">
      <dgm:prSet presAssocID="{EA3A6974-64EE-4AD0-88FF-73CE46DBA9B7}" presName="conn2-1" presStyleLbl="parChTrans1D3" presStyleIdx="0" presStyleCnt="1"/>
      <dgm:spPr/>
      <dgm:t>
        <a:bodyPr/>
        <a:lstStyle/>
        <a:p>
          <a:endParaRPr lang="en-US"/>
        </a:p>
      </dgm:t>
    </dgm:pt>
    <dgm:pt modelId="{3AB1BE6C-5418-4733-93A3-3628D59D281D}" type="pres">
      <dgm:prSet presAssocID="{EA3A6974-64EE-4AD0-88FF-73CE46DBA9B7}" presName="connTx" presStyleLbl="parChTrans1D3" presStyleIdx="0" presStyleCnt="1"/>
      <dgm:spPr/>
      <dgm:t>
        <a:bodyPr/>
        <a:lstStyle/>
        <a:p>
          <a:endParaRPr lang="en-US"/>
        </a:p>
      </dgm:t>
    </dgm:pt>
    <dgm:pt modelId="{4483F0EC-F392-4BB6-BF1E-2FC246B478FC}" type="pres">
      <dgm:prSet presAssocID="{84A4DF3C-B283-40A3-B9A0-FA36AE77A5AA}" presName="root2" presStyleCnt="0"/>
      <dgm:spPr/>
    </dgm:pt>
    <dgm:pt modelId="{8BF0D2A2-F84F-4E16-B81B-6B93C9E98D34}" type="pres">
      <dgm:prSet presAssocID="{84A4DF3C-B283-40A3-B9A0-FA36AE77A5AA}" presName="LevelTwoTextNode" presStyleLbl="node3" presStyleIdx="0" presStyleCnt="1" custScaleX="118786" custScaleY="180516" custLinFactY="5600" custLinFactNeighborX="-49" custLinFactNeighborY="10000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8315DCF-8774-4CB7-868E-C824BFE3179E}" type="pres">
      <dgm:prSet presAssocID="{84A4DF3C-B283-40A3-B9A0-FA36AE77A5AA}" presName="level3hierChild" presStyleCnt="0"/>
      <dgm:spPr/>
    </dgm:pt>
    <dgm:pt modelId="{E41B6909-76B3-434A-837E-41B06E015C28}" type="pres">
      <dgm:prSet presAssocID="{AAD7C5EB-5601-4CF2-8BDD-7C2058C68AE4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B9FD559A-7B04-48DA-AEBC-B67DE847B633}" type="pres">
      <dgm:prSet presAssocID="{AAD7C5EB-5601-4CF2-8BDD-7C2058C68AE4}" presName="connTx" presStyleLbl="parChTrans1D2" presStyleIdx="1" presStyleCnt="2"/>
      <dgm:spPr/>
      <dgm:t>
        <a:bodyPr/>
        <a:lstStyle/>
        <a:p>
          <a:endParaRPr lang="en-US"/>
        </a:p>
      </dgm:t>
    </dgm:pt>
    <dgm:pt modelId="{EEC66109-7A46-417B-BC9F-C7132AE2E22F}" type="pres">
      <dgm:prSet presAssocID="{FB9ABD00-7341-43BD-BB57-7B2B70519AAF}" presName="root2" presStyleCnt="0"/>
      <dgm:spPr/>
    </dgm:pt>
    <dgm:pt modelId="{E7A1AA61-B449-4CF7-AE7F-B7CC8805FC30}" type="pres">
      <dgm:prSet presAssocID="{FB9ABD00-7341-43BD-BB57-7B2B70519AAF}" presName="LevelTwoTextNode" presStyleLbl="node2" presStyleIdx="1" presStyleCnt="2" custScaleX="113271" custScaleY="16322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43D3272-1663-40F7-A34F-96E964671D78}" type="pres">
      <dgm:prSet presAssocID="{FB9ABD00-7341-43BD-BB57-7B2B70519AAF}" presName="level3hierChild" presStyleCnt="0"/>
      <dgm:spPr/>
    </dgm:pt>
  </dgm:ptLst>
  <dgm:cxnLst>
    <dgm:cxn modelId="{26728924-83C8-448C-A4E0-DBA2FFDDEEA7}" type="presOf" srcId="{AAD7C5EB-5601-4CF2-8BDD-7C2058C68AE4}" destId="{B9FD559A-7B04-48DA-AEBC-B67DE847B633}" srcOrd="1" destOrd="0" presId="urn:microsoft.com/office/officeart/2005/8/layout/hierarchy2"/>
    <dgm:cxn modelId="{BE248055-F23E-49D9-B977-6FDFBEFC2441}" srcId="{6D48878B-5622-43C4-846F-A191EFD48A66}" destId="{FB9ABD00-7341-43BD-BB57-7B2B70519AAF}" srcOrd="1" destOrd="0" parTransId="{AAD7C5EB-5601-4CF2-8BDD-7C2058C68AE4}" sibTransId="{46A9760A-2654-40AC-A7CB-35AE32765B97}"/>
    <dgm:cxn modelId="{4D732C23-0FDD-4C7B-BB41-9CE94986DD77}" type="presOf" srcId="{EA3A6974-64EE-4AD0-88FF-73CE46DBA9B7}" destId="{B8B32C66-FD45-4D41-8DCB-348613CCCFCA}" srcOrd="0" destOrd="0" presId="urn:microsoft.com/office/officeart/2005/8/layout/hierarchy2"/>
    <dgm:cxn modelId="{8BA8BFBE-B386-4C5F-80D3-7ED264894AB6}" type="presOf" srcId="{EA3A6974-64EE-4AD0-88FF-73CE46DBA9B7}" destId="{3AB1BE6C-5418-4733-93A3-3628D59D281D}" srcOrd="1" destOrd="0" presId="urn:microsoft.com/office/officeart/2005/8/layout/hierarchy2"/>
    <dgm:cxn modelId="{0757B684-A366-4EC6-AD15-FE6D91B2EE89}" type="presOf" srcId="{84A4DF3C-B283-40A3-B9A0-FA36AE77A5AA}" destId="{8BF0D2A2-F84F-4E16-B81B-6B93C9E98D34}" srcOrd="0" destOrd="0" presId="urn:microsoft.com/office/officeart/2005/8/layout/hierarchy2"/>
    <dgm:cxn modelId="{7137FD59-379F-488C-9A2C-044B642DBA3D}" srcId="{E23147B9-E76A-400B-A3D6-DB64D4ED2288}" destId="{6D48878B-5622-43C4-846F-A191EFD48A66}" srcOrd="0" destOrd="0" parTransId="{281223A8-2364-4929-AABA-EB82DB98738B}" sibTransId="{7FCE2874-71BA-4272-8EDD-1C748F29DDD7}"/>
    <dgm:cxn modelId="{A6D1DA2B-C339-42B5-96B8-DE3D9003AC0E}" srcId="{CB3EE31A-FE1D-4569-83E6-AFD7DD5F17AE}" destId="{84A4DF3C-B283-40A3-B9A0-FA36AE77A5AA}" srcOrd="0" destOrd="0" parTransId="{EA3A6974-64EE-4AD0-88FF-73CE46DBA9B7}" sibTransId="{61F16603-AFDD-4B06-8A2C-9AA72389B0F4}"/>
    <dgm:cxn modelId="{19B4CD56-2210-40BC-8B15-602B5D99801C}" type="presOf" srcId="{FB9ABD00-7341-43BD-BB57-7B2B70519AAF}" destId="{E7A1AA61-B449-4CF7-AE7F-B7CC8805FC30}" srcOrd="0" destOrd="0" presId="urn:microsoft.com/office/officeart/2005/8/layout/hierarchy2"/>
    <dgm:cxn modelId="{2CA0BE1F-29FC-496A-9198-51F09EFCB3A3}" type="presOf" srcId="{6D48878B-5622-43C4-846F-A191EFD48A66}" destId="{1435042D-C5E1-405B-B08F-58DFCDBD23C0}" srcOrd="0" destOrd="0" presId="urn:microsoft.com/office/officeart/2005/8/layout/hierarchy2"/>
    <dgm:cxn modelId="{D5F21041-2E8E-4AD0-AA57-D5A95CDD00E4}" srcId="{6D48878B-5622-43C4-846F-A191EFD48A66}" destId="{CB3EE31A-FE1D-4569-83E6-AFD7DD5F17AE}" srcOrd="0" destOrd="0" parTransId="{EFE435DC-0E28-477F-AC66-60E11742B0EB}" sibTransId="{ACF2631D-217C-48F2-893C-FF5B85435E3B}"/>
    <dgm:cxn modelId="{C5467E72-A28A-4979-BBCE-488A50FC8D20}" type="presOf" srcId="{EFE435DC-0E28-477F-AC66-60E11742B0EB}" destId="{1F28AADE-4CC2-41E9-8544-909269C2B828}" srcOrd="1" destOrd="0" presId="urn:microsoft.com/office/officeart/2005/8/layout/hierarchy2"/>
    <dgm:cxn modelId="{90C53295-6040-4564-967F-E37937015946}" type="presOf" srcId="{E23147B9-E76A-400B-A3D6-DB64D4ED2288}" destId="{0D3896EC-C1F4-45BD-9E7C-EF394CDA032B}" srcOrd="0" destOrd="0" presId="urn:microsoft.com/office/officeart/2005/8/layout/hierarchy2"/>
    <dgm:cxn modelId="{ED6EB6DB-FC96-4FE6-A04E-C575708B7466}" type="presOf" srcId="{EFE435DC-0E28-477F-AC66-60E11742B0EB}" destId="{6876EDE0-F8D7-485F-A710-D4533CEB8056}" srcOrd="0" destOrd="0" presId="urn:microsoft.com/office/officeart/2005/8/layout/hierarchy2"/>
    <dgm:cxn modelId="{490B3CDD-0A3F-487D-9641-994C2C40A8B8}" type="presOf" srcId="{AAD7C5EB-5601-4CF2-8BDD-7C2058C68AE4}" destId="{E41B6909-76B3-434A-837E-41B06E015C28}" srcOrd="0" destOrd="0" presId="urn:microsoft.com/office/officeart/2005/8/layout/hierarchy2"/>
    <dgm:cxn modelId="{AAD52D25-441A-45F5-B005-4722759916E5}" type="presOf" srcId="{CB3EE31A-FE1D-4569-83E6-AFD7DD5F17AE}" destId="{67F7173E-9D10-4658-B848-1A931FCA0029}" srcOrd="0" destOrd="0" presId="urn:microsoft.com/office/officeart/2005/8/layout/hierarchy2"/>
    <dgm:cxn modelId="{4209FEAA-CE57-4A75-BFA9-BC93855CCC70}" type="presParOf" srcId="{0D3896EC-C1F4-45BD-9E7C-EF394CDA032B}" destId="{11FB4EC2-4B26-4EBB-8C7E-A2390DAFC73B}" srcOrd="0" destOrd="0" presId="urn:microsoft.com/office/officeart/2005/8/layout/hierarchy2"/>
    <dgm:cxn modelId="{51B4A936-589D-4D60-82D8-35D09F7E3B9B}" type="presParOf" srcId="{11FB4EC2-4B26-4EBB-8C7E-A2390DAFC73B}" destId="{1435042D-C5E1-405B-B08F-58DFCDBD23C0}" srcOrd="0" destOrd="0" presId="urn:microsoft.com/office/officeart/2005/8/layout/hierarchy2"/>
    <dgm:cxn modelId="{AD7B069C-F126-4A90-A318-ADF7FAD38DD0}" type="presParOf" srcId="{11FB4EC2-4B26-4EBB-8C7E-A2390DAFC73B}" destId="{4BE90EF5-FD3C-448D-AD07-5EF75AB615D7}" srcOrd="1" destOrd="0" presId="urn:microsoft.com/office/officeart/2005/8/layout/hierarchy2"/>
    <dgm:cxn modelId="{9EDE6ACB-DBC3-4299-A943-540AD6552FBA}" type="presParOf" srcId="{4BE90EF5-FD3C-448D-AD07-5EF75AB615D7}" destId="{6876EDE0-F8D7-485F-A710-D4533CEB8056}" srcOrd="0" destOrd="0" presId="urn:microsoft.com/office/officeart/2005/8/layout/hierarchy2"/>
    <dgm:cxn modelId="{48A50D29-C9F8-42FB-8703-C00FB48E0F6D}" type="presParOf" srcId="{6876EDE0-F8D7-485F-A710-D4533CEB8056}" destId="{1F28AADE-4CC2-41E9-8544-909269C2B828}" srcOrd="0" destOrd="0" presId="urn:microsoft.com/office/officeart/2005/8/layout/hierarchy2"/>
    <dgm:cxn modelId="{9E2717E6-CD21-4ED5-9524-69C50268BF2B}" type="presParOf" srcId="{4BE90EF5-FD3C-448D-AD07-5EF75AB615D7}" destId="{537020D3-CF82-45D0-8D2D-D7362816E08D}" srcOrd="1" destOrd="0" presId="urn:microsoft.com/office/officeart/2005/8/layout/hierarchy2"/>
    <dgm:cxn modelId="{40B453F6-855D-4BA4-A972-FA604FE71C8B}" type="presParOf" srcId="{537020D3-CF82-45D0-8D2D-D7362816E08D}" destId="{67F7173E-9D10-4658-B848-1A931FCA0029}" srcOrd="0" destOrd="0" presId="urn:microsoft.com/office/officeart/2005/8/layout/hierarchy2"/>
    <dgm:cxn modelId="{7634174F-9EEE-44C0-96BA-BF9845D1D59D}" type="presParOf" srcId="{537020D3-CF82-45D0-8D2D-D7362816E08D}" destId="{D3BA6C3B-7B74-4D87-82D4-677A39411E72}" srcOrd="1" destOrd="0" presId="urn:microsoft.com/office/officeart/2005/8/layout/hierarchy2"/>
    <dgm:cxn modelId="{24ABAA37-9C31-42C1-BC08-C0AF28B3505E}" type="presParOf" srcId="{D3BA6C3B-7B74-4D87-82D4-677A39411E72}" destId="{B8B32C66-FD45-4D41-8DCB-348613CCCFCA}" srcOrd="0" destOrd="0" presId="urn:microsoft.com/office/officeart/2005/8/layout/hierarchy2"/>
    <dgm:cxn modelId="{09CE5286-E074-4532-A990-C251B1C691C0}" type="presParOf" srcId="{B8B32C66-FD45-4D41-8DCB-348613CCCFCA}" destId="{3AB1BE6C-5418-4733-93A3-3628D59D281D}" srcOrd="0" destOrd="0" presId="urn:microsoft.com/office/officeart/2005/8/layout/hierarchy2"/>
    <dgm:cxn modelId="{5505EC1D-4617-4655-933B-DA38035F001B}" type="presParOf" srcId="{D3BA6C3B-7B74-4D87-82D4-677A39411E72}" destId="{4483F0EC-F392-4BB6-BF1E-2FC246B478FC}" srcOrd="1" destOrd="0" presId="urn:microsoft.com/office/officeart/2005/8/layout/hierarchy2"/>
    <dgm:cxn modelId="{D2220F56-31B9-41C2-92B6-0B6A27D1A672}" type="presParOf" srcId="{4483F0EC-F392-4BB6-BF1E-2FC246B478FC}" destId="{8BF0D2A2-F84F-4E16-B81B-6B93C9E98D34}" srcOrd="0" destOrd="0" presId="urn:microsoft.com/office/officeart/2005/8/layout/hierarchy2"/>
    <dgm:cxn modelId="{FFF8F321-ADAD-4A0E-B590-511983540905}" type="presParOf" srcId="{4483F0EC-F392-4BB6-BF1E-2FC246B478FC}" destId="{C8315DCF-8774-4CB7-868E-C824BFE3179E}" srcOrd="1" destOrd="0" presId="urn:microsoft.com/office/officeart/2005/8/layout/hierarchy2"/>
    <dgm:cxn modelId="{9DC15B5B-6DCA-4538-8A77-C84D76D9AFC9}" type="presParOf" srcId="{4BE90EF5-FD3C-448D-AD07-5EF75AB615D7}" destId="{E41B6909-76B3-434A-837E-41B06E015C28}" srcOrd="2" destOrd="0" presId="urn:microsoft.com/office/officeart/2005/8/layout/hierarchy2"/>
    <dgm:cxn modelId="{298BA730-79E4-4533-97C8-8D212FBF72A8}" type="presParOf" srcId="{E41B6909-76B3-434A-837E-41B06E015C28}" destId="{B9FD559A-7B04-48DA-AEBC-B67DE847B633}" srcOrd="0" destOrd="0" presId="urn:microsoft.com/office/officeart/2005/8/layout/hierarchy2"/>
    <dgm:cxn modelId="{B94EAF34-B641-4B6C-87F1-9E992384D3B4}" type="presParOf" srcId="{4BE90EF5-FD3C-448D-AD07-5EF75AB615D7}" destId="{EEC66109-7A46-417B-BC9F-C7132AE2E22F}" srcOrd="3" destOrd="0" presId="urn:microsoft.com/office/officeart/2005/8/layout/hierarchy2"/>
    <dgm:cxn modelId="{714E4DE0-133A-4686-9706-BB4D12CD87ED}" type="presParOf" srcId="{EEC66109-7A46-417B-BC9F-C7132AE2E22F}" destId="{E7A1AA61-B449-4CF7-AE7F-B7CC8805FC30}" srcOrd="0" destOrd="0" presId="urn:microsoft.com/office/officeart/2005/8/layout/hierarchy2"/>
    <dgm:cxn modelId="{D695A69E-12F9-49FC-9173-8B0661589316}" type="presParOf" srcId="{EEC66109-7A46-417B-BC9F-C7132AE2E22F}" destId="{543D3272-1663-40F7-A34F-96E964671D7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F0809B-9ACD-486E-917F-71EFCE8C1D4E}" type="doc">
      <dgm:prSet loTypeId="urn:microsoft.com/office/officeart/2005/8/layout/cycle1" loCatId="cycle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C90DCCC4-C95D-4B90-8D2E-B5250C0E52A0}">
      <dgm:prSet phldrT="[Text]" custT="1"/>
      <dgm:spPr/>
      <dgm:t>
        <a:bodyPr/>
        <a:lstStyle/>
        <a:p>
          <a:r>
            <a:rPr lang="en-GB" sz="1800" b="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noProof="0" dirty="0">
            <a:solidFill>
              <a:schemeClr val="tx1"/>
            </a:solidFill>
          </a:endParaRPr>
        </a:p>
      </dgm:t>
    </dgm:pt>
    <dgm:pt modelId="{891B0318-2A26-4EBD-8F91-27F3398B5255}" type="parTrans" cxnId="{8DCCE9D8-7711-49A6-B95F-C8F8CA6FE825}">
      <dgm:prSet/>
      <dgm:spPr/>
      <dgm:t>
        <a:bodyPr/>
        <a:lstStyle/>
        <a:p>
          <a:endParaRPr lang="de-DE"/>
        </a:p>
      </dgm:t>
    </dgm:pt>
    <dgm:pt modelId="{1F1D23AE-17E2-4019-9D9A-3AFD42267071}" type="sibTrans" cxnId="{8DCCE9D8-7711-49A6-B95F-C8F8CA6FE825}">
      <dgm:prSet/>
      <dgm:spPr/>
      <dgm:t>
        <a:bodyPr/>
        <a:lstStyle/>
        <a:p>
          <a:endParaRPr lang="de-DE"/>
        </a:p>
      </dgm:t>
    </dgm:pt>
    <dgm:pt modelId="{D56E250F-0411-436A-872B-28AF874AFFDB}">
      <dgm:prSet phldrT="[Text]" custT="1"/>
      <dgm:spPr/>
      <dgm:t>
        <a:bodyPr/>
        <a:lstStyle/>
        <a:p>
          <a:r>
            <a:rPr lang="en-GB" sz="1800" noProof="0" dirty="0" smtClean="0"/>
            <a:t>Work / training</a:t>
          </a:r>
          <a:endParaRPr lang="en-GB" sz="1800" noProof="0" dirty="0"/>
        </a:p>
      </dgm:t>
    </dgm:pt>
    <dgm:pt modelId="{92EFB457-20DC-4546-A6A6-53756915430D}" type="parTrans" cxnId="{E1A51BF8-84E5-490C-A633-2A4114DE9DB1}">
      <dgm:prSet/>
      <dgm:spPr/>
      <dgm:t>
        <a:bodyPr/>
        <a:lstStyle/>
        <a:p>
          <a:endParaRPr lang="de-DE"/>
        </a:p>
      </dgm:t>
    </dgm:pt>
    <dgm:pt modelId="{292B093F-A1FA-4568-AFFF-9865D0A88CB4}" type="sibTrans" cxnId="{E1A51BF8-84E5-490C-A633-2A4114DE9DB1}">
      <dgm:prSet/>
      <dgm:spPr/>
      <dgm:t>
        <a:bodyPr/>
        <a:lstStyle/>
        <a:p>
          <a:endParaRPr lang="de-DE"/>
        </a:p>
      </dgm:t>
    </dgm:pt>
    <dgm:pt modelId="{0B5059AD-F9B7-470E-AE00-2BF040655075}">
      <dgm:prSet phldrT="[Text]" custT="1"/>
      <dgm:spPr/>
      <dgm:t>
        <a:bodyPr/>
        <a:lstStyle/>
        <a:p>
          <a:r>
            <a:rPr lang="en-GB" sz="2000" b="1" noProof="0" smtClean="0">
              <a:solidFill>
                <a:srgbClr val="FF0000"/>
              </a:solidFill>
            </a:rPr>
            <a:t>Selection </a:t>
          </a:r>
          <a:r>
            <a:rPr lang="en-GB" sz="2000" b="1" noProof="0" dirty="0" smtClean="0">
              <a:solidFill>
                <a:srgbClr val="FF0000"/>
              </a:solidFill>
            </a:rPr>
            <a:t>/ Preparation</a:t>
          </a:r>
          <a:endParaRPr lang="en-GB" sz="2000" b="1" noProof="0" dirty="0">
            <a:solidFill>
              <a:srgbClr val="FF0000"/>
            </a:solidFill>
          </a:endParaRPr>
        </a:p>
      </dgm:t>
    </dgm:pt>
    <dgm:pt modelId="{48423F40-D212-476E-BD60-4B74226A2CAD}" type="parTrans" cxnId="{96E67D8B-E9AE-4D8F-A6E8-15EF05FDCAE9}">
      <dgm:prSet/>
      <dgm:spPr/>
      <dgm:t>
        <a:bodyPr/>
        <a:lstStyle/>
        <a:p>
          <a:endParaRPr lang="de-DE"/>
        </a:p>
      </dgm:t>
    </dgm:pt>
    <dgm:pt modelId="{9A1595C4-B17E-43EE-8850-087D46446C47}" type="sibTrans" cxnId="{96E67D8B-E9AE-4D8F-A6E8-15EF05FDCAE9}">
      <dgm:prSet/>
      <dgm:spPr/>
      <dgm:t>
        <a:bodyPr/>
        <a:lstStyle/>
        <a:p>
          <a:endParaRPr lang="de-DE"/>
        </a:p>
      </dgm:t>
    </dgm:pt>
    <dgm:pt modelId="{5F49249C-BDB5-4D1D-955A-7DAD22065B5F}">
      <dgm:prSet phldrT="[Text]" custT="1"/>
      <dgm:spPr/>
      <dgm:t>
        <a:bodyPr/>
        <a:lstStyle/>
        <a:p>
          <a:r>
            <a:rPr lang="de-DE" sz="1800" dirty="0" smtClean="0">
              <a:solidFill>
                <a:srgbClr val="00B050"/>
              </a:solidFill>
            </a:rPr>
            <a:t>Migration</a:t>
          </a:r>
          <a:endParaRPr lang="de-DE" sz="1800" dirty="0">
            <a:solidFill>
              <a:srgbClr val="00B050"/>
            </a:solidFill>
          </a:endParaRPr>
        </a:p>
      </dgm:t>
    </dgm:pt>
    <dgm:pt modelId="{F976F560-93CB-4F41-96E5-7EFB536A2AAA}" type="parTrans" cxnId="{03266DCE-76A4-4075-A90B-42A60E284A2C}">
      <dgm:prSet/>
      <dgm:spPr/>
      <dgm:t>
        <a:bodyPr/>
        <a:lstStyle/>
        <a:p>
          <a:endParaRPr lang="de-DE"/>
        </a:p>
      </dgm:t>
    </dgm:pt>
    <dgm:pt modelId="{A150E612-8168-4755-A5FD-16D300D57ECA}" type="sibTrans" cxnId="{03266DCE-76A4-4075-A90B-42A60E284A2C}">
      <dgm:prSet/>
      <dgm:spPr/>
      <dgm:t>
        <a:bodyPr/>
        <a:lstStyle/>
        <a:p>
          <a:endParaRPr lang="de-DE"/>
        </a:p>
      </dgm:t>
    </dgm:pt>
    <dgm:pt modelId="{DCB72A2E-94AF-4747-A93F-CD8715357910}">
      <dgm:prSet phldrT="[Text]" custT="1"/>
      <dgm:spPr/>
      <dgm:t>
        <a:bodyPr/>
        <a:lstStyle/>
        <a:p>
          <a:r>
            <a:rPr lang="en-GB" sz="1800" noProof="0" dirty="0" smtClean="0">
              <a:solidFill>
                <a:schemeClr val="tx1"/>
              </a:solidFill>
            </a:rPr>
            <a:t>Placement</a:t>
          </a:r>
          <a:endParaRPr lang="en-GB" sz="1800" noProof="0" dirty="0">
            <a:solidFill>
              <a:schemeClr val="tx1"/>
            </a:solidFill>
          </a:endParaRPr>
        </a:p>
      </dgm:t>
    </dgm:pt>
    <dgm:pt modelId="{D7FB54C4-E822-44E4-AA97-E3A6773D080C}" type="parTrans" cxnId="{E93EB3DC-774B-4882-A703-062472F30A20}">
      <dgm:prSet/>
      <dgm:spPr/>
      <dgm:t>
        <a:bodyPr/>
        <a:lstStyle/>
        <a:p>
          <a:endParaRPr lang="de-DE"/>
        </a:p>
      </dgm:t>
    </dgm:pt>
    <dgm:pt modelId="{07855F34-0401-42D7-906D-12BBFC711028}" type="sibTrans" cxnId="{E93EB3DC-774B-4882-A703-062472F30A20}">
      <dgm:prSet/>
      <dgm:spPr/>
      <dgm:t>
        <a:bodyPr/>
        <a:lstStyle/>
        <a:p>
          <a:endParaRPr lang="de-DE"/>
        </a:p>
      </dgm:t>
    </dgm:pt>
    <dgm:pt modelId="{5C24E4C6-6568-4490-BF9E-664FC6E26E89}">
      <dgm:prSet custT="1"/>
      <dgm:spPr/>
      <dgm:t>
        <a:bodyPr/>
        <a:lstStyle/>
        <a:p>
          <a:r>
            <a:rPr lang="de-DE" sz="1800" dirty="0" smtClean="0"/>
            <a:t>Work / </a:t>
          </a:r>
          <a:r>
            <a:rPr lang="de-DE" sz="1800" dirty="0" err="1" smtClean="0"/>
            <a:t>continued</a:t>
          </a:r>
          <a:r>
            <a:rPr lang="de-DE" sz="1800" dirty="0" smtClean="0"/>
            <a:t> </a:t>
          </a:r>
          <a:r>
            <a:rPr lang="de-DE" sz="1800" dirty="0" err="1" smtClean="0"/>
            <a:t>training</a:t>
          </a:r>
          <a:endParaRPr lang="de-DE" sz="1800" dirty="0"/>
        </a:p>
      </dgm:t>
    </dgm:pt>
    <dgm:pt modelId="{666218DC-912C-4638-B4F2-BBF8B4062253}" type="parTrans" cxnId="{9BF4B2EF-7C45-42B8-BEE3-5A5EAF1DB03F}">
      <dgm:prSet/>
      <dgm:spPr/>
      <dgm:t>
        <a:bodyPr/>
        <a:lstStyle/>
        <a:p>
          <a:endParaRPr lang="de-DE"/>
        </a:p>
      </dgm:t>
    </dgm:pt>
    <dgm:pt modelId="{D318384D-BD0E-4F82-A36B-EE44AEDE67F9}" type="sibTrans" cxnId="{9BF4B2EF-7C45-42B8-BEE3-5A5EAF1DB03F}">
      <dgm:prSet/>
      <dgm:spPr/>
      <dgm:t>
        <a:bodyPr/>
        <a:lstStyle/>
        <a:p>
          <a:endParaRPr lang="de-DE"/>
        </a:p>
      </dgm:t>
    </dgm:pt>
    <dgm:pt modelId="{E17CA9B0-30AF-4A47-8B2D-31BEE40716BF}">
      <dgm:prSet custT="1"/>
      <dgm:spPr/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Return &amp; reintegration  advisory</a:t>
          </a:r>
          <a:endParaRPr lang="de-DE" sz="1800" dirty="0"/>
        </a:p>
      </dgm:t>
    </dgm:pt>
    <dgm:pt modelId="{F10D9CEE-E6BE-417A-8B4C-D675F349C351}" type="parTrans" cxnId="{6CC0D111-249B-4BE5-81E9-3E95BE8727A7}">
      <dgm:prSet/>
      <dgm:spPr/>
      <dgm:t>
        <a:bodyPr/>
        <a:lstStyle/>
        <a:p>
          <a:endParaRPr lang="de-DE"/>
        </a:p>
      </dgm:t>
    </dgm:pt>
    <dgm:pt modelId="{122CA6FE-49EE-45CA-ACDE-D9B386D2BA4F}" type="sibTrans" cxnId="{6CC0D111-249B-4BE5-81E9-3E95BE8727A7}">
      <dgm:prSet/>
      <dgm:spPr/>
      <dgm:t>
        <a:bodyPr/>
        <a:lstStyle/>
        <a:p>
          <a:endParaRPr lang="de-DE"/>
        </a:p>
      </dgm:t>
    </dgm:pt>
    <dgm:pt modelId="{5CC5926B-F85F-4B7B-B2D4-F009D7CC2DB6}">
      <dgm:prSet custT="1"/>
      <dgm:spPr/>
      <dgm:t>
        <a:bodyPr/>
        <a:lstStyle/>
        <a:p>
          <a:r>
            <a:rPr lang="en-GB" sz="1800" dirty="0" smtClean="0">
              <a:solidFill>
                <a:srgbClr val="00B050"/>
              </a:solidFill>
            </a:rPr>
            <a:t>Return</a:t>
          </a:r>
          <a:endParaRPr lang="de-DE" sz="1800" dirty="0"/>
        </a:p>
      </dgm:t>
    </dgm:pt>
    <dgm:pt modelId="{0B1F70A3-B321-471B-936B-F32569BB431E}" type="parTrans" cxnId="{1632D68E-A72B-4284-A7EA-E977E13B7D43}">
      <dgm:prSet/>
      <dgm:spPr/>
      <dgm:t>
        <a:bodyPr/>
        <a:lstStyle/>
        <a:p>
          <a:endParaRPr lang="de-DE"/>
        </a:p>
      </dgm:t>
    </dgm:pt>
    <dgm:pt modelId="{1DED4B03-13A5-4426-B48C-7E6F13263481}" type="sibTrans" cxnId="{1632D68E-A72B-4284-A7EA-E977E13B7D43}">
      <dgm:prSet/>
      <dgm:spPr/>
      <dgm:t>
        <a:bodyPr/>
        <a:lstStyle/>
        <a:p>
          <a:endParaRPr lang="de-DE"/>
        </a:p>
      </dgm:t>
    </dgm:pt>
    <dgm:pt modelId="{14DC614D-EF4F-441C-AF46-CBEC8B57021A}" type="pres">
      <dgm:prSet presAssocID="{03F0809B-9ACD-486E-917F-71EFCE8C1D4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C28BA9D-34AB-4AB9-96F3-742682823E70}" type="pres">
      <dgm:prSet presAssocID="{C90DCCC4-C95D-4B90-8D2E-B5250C0E52A0}" presName="dummy" presStyleCnt="0"/>
      <dgm:spPr/>
    </dgm:pt>
    <dgm:pt modelId="{CF9A1CAC-AA87-4636-8025-8DC3BBEB5AE8}" type="pres">
      <dgm:prSet presAssocID="{C90DCCC4-C95D-4B90-8D2E-B5250C0E52A0}" presName="node" presStyleLbl="revTx" presStyleIdx="0" presStyleCnt="8" custScaleX="191228" custRadScaleRad="99507" custRadScaleInc="584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FE82672-336F-4CDD-A5D9-54EB7E3DF1CA}" type="pres">
      <dgm:prSet presAssocID="{1F1D23AE-17E2-4019-9D9A-3AFD42267071}" presName="sibTrans" presStyleLbl="node1" presStyleIdx="0" presStyleCnt="8"/>
      <dgm:spPr/>
      <dgm:t>
        <a:bodyPr/>
        <a:lstStyle/>
        <a:p>
          <a:endParaRPr lang="de-DE"/>
        </a:p>
      </dgm:t>
    </dgm:pt>
    <dgm:pt modelId="{7B9C180C-F234-4154-AAC9-7A2EABA375EF}" type="pres">
      <dgm:prSet presAssocID="{D56E250F-0411-436A-872B-28AF874AFFDB}" presName="dummy" presStyleCnt="0"/>
      <dgm:spPr/>
    </dgm:pt>
    <dgm:pt modelId="{C8B6C0C9-22AC-4D3D-BDE9-8BF24795832D}" type="pres">
      <dgm:prSet presAssocID="{D56E250F-0411-436A-872B-28AF874AFFDB}" presName="node" presStyleLbl="revTx" presStyleIdx="1" presStyleCnt="8" custScaleX="17331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4FA5143-5333-4637-A118-ADF5D95EB1F5}" type="pres">
      <dgm:prSet presAssocID="{292B093F-A1FA-4568-AFFF-9865D0A88CB4}" presName="sibTrans" presStyleLbl="node1" presStyleIdx="1" presStyleCnt="8"/>
      <dgm:spPr/>
      <dgm:t>
        <a:bodyPr/>
        <a:lstStyle/>
        <a:p>
          <a:endParaRPr lang="de-DE"/>
        </a:p>
      </dgm:t>
    </dgm:pt>
    <dgm:pt modelId="{B7808E13-6876-443C-AD5F-8F34C2E524B8}" type="pres">
      <dgm:prSet presAssocID="{0B5059AD-F9B7-470E-AE00-2BF040655075}" presName="dummy" presStyleCnt="0"/>
      <dgm:spPr/>
    </dgm:pt>
    <dgm:pt modelId="{15B6146E-910B-48D3-9E7B-DD6A16F2F440}" type="pres">
      <dgm:prSet presAssocID="{0B5059AD-F9B7-470E-AE00-2BF040655075}" presName="node" presStyleLbl="revTx" presStyleIdx="2" presStyleCnt="8" custScaleX="19253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39C4DC5-02A5-4D67-AEE9-E9DF06583BB4}" type="pres">
      <dgm:prSet presAssocID="{9A1595C4-B17E-43EE-8850-087D46446C47}" presName="sibTrans" presStyleLbl="node1" presStyleIdx="2" presStyleCnt="8"/>
      <dgm:spPr/>
      <dgm:t>
        <a:bodyPr/>
        <a:lstStyle/>
        <a:p>
          <a:endParaRPr lang="de-DE"/>
        </a:p>
      </dgm:t>
    </dgm:pt>
    <dgm:pt modelId="{7D1112AA-FA42-4C06-B3B5-A0116667515D}" type="pres">
      <dgm:prSet presAssocID="{5F49249C-BDB5-4D1D-955A-7DAD22065B5F}" presName="dummy" presStyleCnt="0"/>
      <dgm:spPr/>
    </dgm:pt>
    <dgm:pt modelId="{A95A2032-E0EE-4065-9AAD-E86041203D67}" type="pres">
      <dgm:prSet presAssocID="{5F49249C-BDB5-4D1D-955A-7DAD22065B5F}" presName="node" presStyleLbl="revTx" presStyleIdx="3" presStyleCnt="8" custScaleX="131827" custRadScaleRad="102686" custRadScaleInc="-1445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F28A92F-84BB-4560-A9B4-4A71F9347312}" type="pres">
      <dgm:prSet presAssocID="{A150E612-8168-4755-A5FD-16D300D57ECA}" presName="sibTrans" presStyleLbl="node1" presStyleIdx="3" presStyleCnt="8"/>
      <dgm:spPr/>
      <dgm:t>
        <a:bodyPr/>
        <a:lstStyle/>
        <a:p>
          <a:endParaRPr lang="de-DE"/>
        </a:p>
      </dgm:t>
    </dgm:pt>
    <dgm:pt modelId="{0F0967AE-9EDA-4BE6-969F-A1AB68228E59}" type="pres">
      <dgm:prSet presAssocID="{DCB72A2E-94AF-4747-A93F-CD8715357910}" presName="dummy" presStyleCnt="0"/>
      <dgm:spPr/>
    </dgm:pt>
    <dgm:pt modelId="{8C9BD065-21E3-41D8-BD94-F40B5E46C1A3}" type="pres">
      <dgm:prSet presAssocID="{DCB72A2E-94AF-4747-A93F-CD8715357910}" presName="node" presStyleLbl="revTx" presStyleIdx="4" presStyleCnt="8" custScaleX="14774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E5AD77-33BA-4419-9727-D8D832009D0A}" type="pres">
      <dgm:prSet presAssocID="{07855F34-0401-42D7-906D-12BBFC711028}" presName="sibTrans" presStyleLbl="node1" presStyleIdx="4" presStyleCnt="8"/>
      <dgm:spPr/>
      <dgm:t>
        <a:bodyPr/>
        <a:lstStyle/>
        <a:p>
          <a:endParaRPr lang="de-DE"/>
        </a:p>
      </dgm:t>
    </dgm:pt>
    <dgm:pt modelId="{F0D09F9C-AED2-4586-A31E-82F4C6A8D78C}" type="pres">
      <dgm:prSet presAssocID="{5C24E4C6-6568-4490-BF9E-664FC6E26E89}" presName="dummy" presStyleCnt="0"/>
      <dgm:spPr/>
    </dgm:pt>
    <dgm:pt modelId="{12D3E777-BCE9-4DD2-8E8A-B19DBB0D3D77}" type="pres">
      <dgm:prSet presAssocID="{5C24E4C6-6568-4490-BF9E-664FC6E26E89}" presName="node" presStyleLbl="revTx" presStyleIdx="5" presStyleCnt="8" custScaleX="21207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FBF43FB-7037-4ADA-927C-5EEA2D4E4EB9}" type="pres">
      <dgm:prSet presAssocID="{D318384D-BD0E-4F82-A36B-EE44AEDE67F9}" presName="sibTrans" presStyleLbl="node1" presStyleIdx="5" presStyleCnt="8"/>
      <dgm:spPr/>
      <dgm:t>
        <a:bodyPr/>
        <a:lstStyle/>
        <a:p>
          <a:endParaRPr lang="de-DE"/>
        </a:p>
      </dgm:t>
    </dgm:pt>
    <dgm:pt modelId="{1887B788-1ECF-436B-A520-528C46A638A7}" type="pres">
      <dgm:prSet presAssocID="{E17CA9B0-30AF-4A47-8B2D-31BEE40716BF}" presName="dummy" presStyleCnt="0"/>
      <dgm:spPr/>
    </dgm:pt>
    <dgm:pt modelId="{698B470E-624F-4018-B01A-DF8C078FC869}" type="pres">
      <dgm:prSet presAssocID="{E17CA9B0-30AF-4A47-8B2D-31BEE40716BF}" presName="node" presStyleLbl="revTx" presStyleIdx="6" presStyleCnt="8" custScaleX="25573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911277-A959-4BE7-A0DD-BD8C73FB1EEF}" type="pres">
      <dgm:prSet presAssocID="{122CA6FE-49EE-45CA-ACDE-D9B386D2BA4F}" presName="sibTrans" presStyleLbl="node1" presStyleIdx="6" presStyleCnt="8"/>
      <dgm:spPr/>
      <dgm:t>
        <a:bodyPr/>
        <a:lstStyle/>
        <a:p>
          <a:endParaRPr lang="de-DE"/>
        </a:p>
      </dgm:t>
    </dgm:pt>
    <dgm:pt modelId="{92B3F48C-C1EB-42F2-B692-9A36E4295989}" type="pres">
      <dgm:prSet presAssocID="{5CC5926B-F85F-4B7B-B2D4-F009D7CC2DB6}" presName="dummy" presStyleCnt="0"/>
      <dgm:spPr/>
    </dgm:pt>
    <dgm:pt modelId="{AD4046F1-1C5B-498E-AB37-28DD2B8D71FF}" type="pres">
      <dgm:prSet presAssocID="{5CC5926B-F85F-4B7B-B2D4-F009D7CC2DB6}" presName="node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E640E4-E48A-45D9-85AC-B616A42F7AB5}" type="pres">
      <dgm:prSet presAssocID="{1DED4B03-13A5-4426-B48C-7E6F13263481}" presName="sibTrans" presStyleLbl="node1" presStyleIdx="7" presStyleCnt="8"/>
      <dgm:spPr/>
      <dgm:t>
        <a:bodyPr/>
        <a:lstStyle/>
        <a:p>
          <a:endParaRPr lang="de-DE"/>
        </a:p>
      </dgm:t>
    </dgm:pt>
  </dgm:ptLst>
  <dgm:cxnLst>
    <dgm:cxn modelId="{9BF4B2EF-7C45-42B8-BEE3-5A5EAF1DB03F}" srcId="{03F0809B-9ACD-486E-917F-71EFCE8C1D4E}" destId="{5C24E4C6-6568-4490-BF9E-664FC6E26E89}" srcOrd="5" destOrd="0" parTransId="{666218DC-912C-4638-B4F2-BBF8B4062253}" sibTransId="{D318384D-BD0E-4F82-A36B-EE44AEDE67F9}"/>
    <dgm:cxn modelId="{6CC0D111-249B-4BE5-81E9-3E95BE8727A7}" srcId="{03F0809B-9ACD-486E-917F-71EFCE8C1D4E}" destId="{E17CA9B0-30AF-4A47-8B2D-31BEE40716BF}" srcOrd="6" destOrd="0" parTransId="{F10D9CEE-E6BE-417A-8B4C-D675F349C351}" sibTransId="{122CA6FE-49EE-45CA-ACDE-D9B386D2BA4F}"/>
    <dgm:cxn modelId="{F6DF213D-DA2F-4DF7-8BCD-1CDF8A63665A}" type="presOf" srcId="{C90DCCC4-C95D-4B90-8D2E-B5250C0E52A0}" destId="{CF9A1CAC-AA87-4636-8025-8DC3BBEB5AE8}" srcOrd="0" destOrd="0" presId="urn:microsoft.com/office/officeart/2005/8/layout/cycle1"/>
    <dgm:cxn modelId="{1C29C754-1F85-47C0-9E05-850E257AEF62}" type="presOf" srcId="{D56E250F-0411-436A-872B-28AF874AFFDB}" destId="{C8B6C0C9-22AC-4D3D-BDE9-8BF24795832D}" srcOrd="0" destOrd="0" presId="urn:microsoft.com/office/officeart/2005/8/layout/cycle1"/>
    <dgm:cxn modelId="{BC2A2B8A-57E7-4C84-88B8-8A0B406AF944}" type="presOf" srcId="{5F49249C-BDB5-4D1D-955A-7DAD22065B5F}" destId="{A95A2032-E0EE-4065-9AAD-E86041203D67}" srcOrd="0" destOrd="0" presId="urn:microsoft.com/office/officeart/2005/8/layout/cycle1"/>
    <dgm:cxn modelId="{6E8469F3-F019-48B6-8966-A402D1598C2D}" type="presOf" srcId="{5CC5926B-F85F-4B7B-B2D4-F009D7CC2DB6}" destId="{AD4046F1-1C5B-498E-AB37-28DD2B8D71FF}" srcOrd="0" destOrd="0" presId="urn:microsoft.com/office/officeart/2005/8/layout/cycle1"/>
    <dgm:cxn modelId="{E93EB3DC-774B-4882-A703-062472F30A20}" srcId="{03F0809B-9ACD-486E-917F-71EFCE8C1D4E}" destId="{DCB72A2E-94AF-4747-A93F-CD8715357910}" srcOrd="4" destOrd="0" parTransId="{D7FB54C4-E822-44E4-AA97-E3A6773D080C}" sibTransId="{07855F34-0401-42D7-906D-12BBFC711028}"/>
    <dgm:cxn modelId="{A3C81170-BF27-4378-B7FC-AE4CFFB1B9B1}" type="presOf" srcId="{9A1595C4-B17E-43EE-8850-087D46446C47}" destId="{F39C4DC5-02A5-4D67-AEE9-E9DF06583BB4}" srcOrd="0" destOrd="0" presId="urn:microsoft.com/office/officeart/2005/8/layout/cycle1"/>
    <dgm:cxn modelId="{6309137C-26D4-4C73-967D-E743618AA0D3}" type="presOf" srcId="{03F0809B-9ACD-486E-917F-71EFCE8C1D4E}" destId="{14DC614D-EF4F-441C-AF46-CBEC8B57021A}" srcOrd="0" destOrd="0" presId="urn:microsoft.com/office/officeart/2005/8/layout/cycle1"/>
    <dgm:cxn modelId="{F5BD8802-7AA4-4233-BE9D-97585CBCFCFB}" type="presOf" srcId="{5C24E4C6-6568-4490-BF9E-664FC6E26E89}" destId="{12D3E777-BCE9-4DD2-8E8A-B19DBB0D3D77}" srcOrd="0" destOrd="0" presId="urn:microsoft.com/office/officeart/2005/8/layout/cycle1"/>
    <dgm:cxn modelId="{89FAAFDC-FE2D-438A-8227-557494314537}" type="presOf" srcId="{1DED4B03-13A5-4426-B48C-7E6F13263481}" destId="{B5E640E4-E48A-45D9-85AC-B616A42F7AB5}" srcOrd="0" destOrd="0" presId="urn:microsoft.com/office/officeart/2005/8/layout/cycle1"/>
    <dgm:cxn modelId="{176B3C42-5161-40B2-8214-4311125EE0A9}" type="presOf" srcId="{A150E612-8168-4755-A5FD-16D300D57ECA}" destId="{2F28A92F-84BB-4560-A9B4-4A71F9347312}" srcOrd="0" destOrd="0" presId="urn:microsoft.com/office/officeart/2005/8/layout/cycle1"/>
    <dgm:cxn modelId="{A109064B-4926-47F8-ACA0-C826DC2B955D}" type="presOf" srcId="{D318384D-BD0E-4F82-A36B-EE44AEDE67F9}" destId="{5FBF43FB-7037-4ADA-927C-5EEA2D4E4EB9}" srcOrd="0" destOrd="0" presId="urn:microsoft.com/office/officeart/2005/8/layout/cycle1"/>
    <dgm:cxn modelId="{F10AB64C-24CB-4050-9C38-1E924411C3A8}" type="presOf" srcId="{E17CA9B0-30AF-4A47-8B2D-31BEE40716BF}" destId="{698B470E-624F-4018-B01A-DF8C078FC869}" srcOrd="0" destOrd="0" presId="urn:microsoft.com/office/officeart/2005/8/layout/cycle1"/>
    <dgm:cxn modelId="{E1A51BF8-84E5-490C-A633-2A4114DE9DB1}" srcId="{03F0809B-9ACD-486E-917F-71EFCE8C1D4E}" destId="{D56E250F-0411-436A-872B-28AF874AFFDB}" srcOrd="1" destOrd="0" parTransId="{92EFB457-20DC-4546-A6A6-53756915430D}" sibTransId="{292B093F-A1FA-4568-AFFF-9865D0A88CB4}"/>
    <dgm:cxn modelId="{BCDBC215-D636-4720-BB9E-C3EA679345DD}" type="presOf" srcId="{0B5059AD-F9B7-470E-AE00-2BF040655075}" destId="{15B6146E-910B-48D3-9E7B-DD6A16F2F440}" srcOrd="0" destOrd="0" presId="urn:microsoft.com/office/officeart/2005/8/layout/cycle1"/>
    <dgm:cxn modelId="{1632D68E-A72B-4284-A7EA-E977E13B7D43}" srcId="{03F0809B-9ACD-486E-917F-71EFCE8C1D4E}" destId="{5CC5926B-F85F-4B7B-B2D4-F009D7CC2DB6}" srcOrd="7" destOrd="0" parTransId="{0B1F70A3-B321-471B-936B-F32569BB431E}" sibTransId="{1DED4B03-13A5-4426-B48C-7E6F13263481}"/>
    <dgm:cxn modelId="{3D7318FB-F1E9-4608-B3A0-2C7AEF7DB9EA}" type="presOf" srcId="{122CA6FE-49EE-45CA-ACDE-D9B386D2BA4F}" destId="{82911277-A959-4BE7-A0DD-BD8C73FB1EEF}" srcOrd="0" destOrd="0" presId="urn:microsoft.com/office/officeart/2005/8/layout/cycle1"/>
    <dgm:cxn modelId="{34FEC74C-FB99-484D-A1DD-1BBD7297D93B}" type="presOf" srcId="{292B093F-A1FA-4568-AFFF-9865D0A88CB4}" destId="{F4FA5143-5333-4637-A118-ADF5D95EB1F5}" srcOrd="0" destOrd="0" presId="urn:microsoft.com/office/officeart/2005/8/layout/cycle1"/>
    <dgm:cxn modelId="{6E0B993E-765C-41B5-AC60-C604BEB627D9}" type="presOf" srcId="{1F1D23AE-17E2-4019-9D9A-3AFD42267071}" destId="{FFE82672-336F-4CDD-A5D9-54EB7E3DF1CA}" srcOrd="0" destOrd="0" presId="urn:microsoft.com/office/officeart/2005/8/layout/cycle1"/>
    <dgm:cxn modelId="{AA531D88-2601-423B-8AE6-D53C3169B6B0}" type="presOf" srcId="{07855F34-0401-42D7-906D-12BBFC711028}" destId="{97E5AD77-33BA-4419-9727-D8D832009D0A}" srcOrd="0" destOrd="0" presId="urn:microsoft.com/office/officeart/2005/8/layout/cycle1"/>
    <dgm:cxn modelId="{96E67D8B-E9AE-4D8F-A6E8-15EF05FDCAE9}" srcId="{03F0809B-9ACD-486E-917F-71EFCE8C1D4E}" destId="{0B5059AD-F9B7-470E-AE00-2BF040655075}" srcOrd="2" destOrd="0" parTransId="{48423F40-D212-476E-BD60-4B74226A2CAD}" sibTransId="{9A1595C4-B17E-43EE-8850-087D46446C47}"/>
    <dgm:cxn modelId="{6B351264-4129-4C25-8595-3C2D3FD3ACDA}" type="presOf" srcId="{DCB72A2E-94AF-4747-A93F-CD8715357910}" destId="{8C9BD065-21E3-41D8-BD94-F40B5E46C1A3}" srcOrd="0" destOrd="0" presId="urn:microsoft.com/office/officeart/2005/8/layout/cycle1"/>
    <dgm:cxn modelId="{8DCCE9D8-7711-49A6-B95F-C8F8CA6FE825}" srcId="{03F0809B-9ACD-486E-917F-71EFCE8C1D4E}" destId="{C90DCCC4-C95D-4B90-8D2E-B5250C0E52A0}" srcOrd="0" destOrd="0" parTransId="{891B0318-2A26-4EBD-8F91-27F3398B5255}" sibTransId="{1F1D23AE-17E2-4019-9D9A-3AFD42267071}"/>
    <dgm:cxn modelId="{03266DCE-76A4-4075-A90B-42A60E284A2C}" srcId="{03F0809B-9ACD-486E-917F-71EFCE8C1D4E}" destId="{5F49249C-BDB5-4D1D-955A-7DAD22065B5F}" srcOrd="3" destOrd="0" parTransId="{F976F560-93CB-4F41-96E5-7EFB536A2AAA}" sibTransId="{A150E612-8168-4755-A5FD-16D300D57ECA}"/>
    <dgm:cxn modelId="{A6A64D18-858D-4795-AF68-1A52B0EFCF8E}" type="presParOf" srcId="{14DC614D-EF4F-441C-AF46-CBEC8B57021A}" destId="{5C28BA9D-34AB-4AB9-96F3-742682823E70}" srcOrd="0" destOrd="0" presId="urn:microsoft.com/office/officeart/2005/8/layout/cycle1"/>
    <dgm:cxn modelId="{40751BAD-5307-471E-8EFD-5301EF2D7BFE}" type="presParOf" srcId="{14DC614D-EF4F-441C-AF46-CBEC8B57021A}" destId="{CF9A1CAC-AA87-4636-8025-8DC3BBEB5AE8}" srcOrd="1" destOrd="0" presId="urn:microsoft.com/office/officeart/2005/8/layout/cycle1"/>
    <dgm:cxn modelId="{7B74F754-978F-437A-AF9A-98DC5083C864}" type="presParOf" srcId="{14DC614D-EF4F-441C-AF46-CBEC8B57021A}" destId="{FFE82672-336F-4CDD-A5D9-54EB7E3DF1CA}" srcOrd="2" destOrd="0" presId="urn:microsoft.com/office/officeart/2005/8/layout/cycle1"/>
    <dgm:cxn modelId="{39022D3C-2995-4FDD-AF54-781CF429A7A8}" type="presParOf" srcId="{14DC614D-EF4F-441C-AF46-CBEC8B57021A}" destId="{7B9C180C-F234-4154-AAC9-7A2EABA375EF}" srcOrd="3" destOrd="0" presId="urn:microsoft.com/office/officeart/2005/8/layout/cycle1"/>
    <dgm:cxn modelId="{FFDCEA8B-FF9C-42B5-814F-E35BABBEDE4F}" type="presParOf" srcId="{14DC614D-EF4F-441C-AF46-CBEC8B57021A}" destId="{C8B6C0C9-22AC-4D3D-BDE9-8BF24795832D}" srcOrd="4" destOrd="0" presId="urn:microsoft.com/office/officeart/2005/8/layout/cycle1"/>
    <dgm:cxn modelId="{8CA64E60-F417-46DD-9FBD-C92EA812451E}" type="presParOf" srcId="{14DC614D-EF4F-441C-AF46-CBEC8B57021A}" destId="{F4FA5143-5333-4637-A118-ADF5D95EB1F5}" srcOrd="5" destOrd="0" presId="urn:microsoft.com/office/officeart/2005/8/layout/cycle1"/>
    <dgm:cxn modelId="{8CF40A79-086F-425C-9E9D-88063CBAA1AC}" type="presParOf" srcId="{14DC614D-EF4F-441C-AF46-CBEC8B57021A}" destId="{B7808E13-6876-443C-AD5F-8F34C2E524B8}" srcOrd="6" destOrd="0" presId="urn:microsoft.com/office/officeart/2005/8/layout/cycle1"/>
    <dgm:cxn modelId="{98319FBE-35DE-48C0-9C90-1B751E62A761}" type="presParOf" srcId="{14DC614D-EF4F-441C-AF46-CBEC8B57021A}" destId="{15B6146E-910B-48D3-9E7B-DD6A16F2F440}" srcOrd="7" destOrd="0" presId="urn:microsoft.com/office/officeart/2005/8/layout/cycle1"/>
    <dgm:cxn modelId="{63E01A12-6692-4816-B86B-C9DC18829695}" type="presParOf" srcId="{14DC614D-EF4F-441C-AF46-CBEC8B57021A}" destId="{F39C4DC5-02A5-4D67-AEE9-E9DF06583BB4}" srcOrd="8" destOrd="0" presId="urn:microsoft.com/office/officeart/2005/8/layout/cycle1"/>
    <dgm:cxn modelId="{A6F63983-B5CD-4040-9A7C-34BDC24BF305}" type="presParOf" srcId="{14DC614D-EF4F-441C-AF46-CBEC8B57021A}" destId="{7D1112AA-FA42-4C06-B3B5-A0116667515D}" srcOrd="9" destOrd="0" presId="urn:microsoft.com/office/officeart/2005/8/layout/cycle1"/>
    <dgm:cxn modelId="{718409D0-88DE-42D7-BF1B-3F0B0031E103}" type="presParOf" srcId="{14DC614D-EF4F-441C-AF46-CBEC8B57021A}" destId="{A95A2032-E0EE-4065-9AAD-E86041203D67}" srcOrd="10" destOrd="0" presId="urn:microsoft.com/office/officeart/2005/8/layout/cycle1"/>
    <dgm:cxn modelId="{5C7DB042-3612-44CD-B80A-11F0C751BEAB}" type="presParOf" srcId="{14DC614D-EF4F-441C-AF46-CBEC8B57021A}" destId="{2F28A92F-84BB-4560-A9B4-4A71F9347312}" srcOrd="11" destOrd="0" presId="urn:microsoft.com/office/officeart/2005/8/layout/cycle1"/>
    <dgm:cxn modelId="{C08E8194-A1EC-4933-88B6-9F564B7673E4}" type="presParOf" srcId="{14DC614D-EF4F-441C-AF46-CBEC8B57021A}" destId="{0F0967AE-9EDA-4BE6-969F-A1AB68228E59}" srcOrd="12" destOrd="0" presId="urn:microsoft.com/office/officeart/2005/8/layout/cycle1"/>
    <dgm:cxn modelId="{2188358E-A8B6-45EB-BF9C-BBE2AF7B6988}" type="presParOf" srcId="{14DC614D-EF4F-441C-AF46-CBEC8B57021A}" destId="{8C9BD065-21E3-41D8-BD94-F40B5E46C1A3}" srcOrd="13" destOrd="0" presId="urn:microsoft.com/office/officeart/2005/8/layout/cycle1"/>
    <dgm:cxn modelId="{8F32ED20-3DA8-4A91-A65D-4C64A69F4647}" type="presParOf" srcId="{14DC614D-EF4F-441C-AF46-CBEC8B57021A}" destId="{97E5AD77-33BA-4419-9727-D8D832009D0A}" srcOrd="14" destOrd="0" presId="urn:microsoft.com/office/officeart/2005/8/layout/cycle1"/>
    <dgm:cxn modelId="{267C8B9C-4486-4974-BEB9-82AD68535CDE}" type="presParOf" srcId="{14DC614D-EF4F-441C-AF46-CBEC8B57021A}" destId="{F0D09F9C-AED2-4586-A31E-82F4C6A8D78C}" srcOrd="15" destOrd="0" presId="urn:microsoft.com/office/officeart/2005/8/layout/cycle1"/>
    <dgm:cxn modelId="{9CE9D9B0-AEC5-4A82-8D8D-309D76E79C69}" type="presParOf" srcId="{14DC614D-EF4F-441C-AF46-CBEC8B57021A}" destId="{12D3E777-BCE9-4DD2-8E8A-B19DBB0D3D77}" srcOrd="16" destOrd="0" presId="urn:microsoft.com/office/officeart/2005/8/layout/cycle1"/>
    <dgm:cxn modelId="{4A817CF4-18B9-40BF-BC4C-620232BC9E43}" type="presParOf" srcId="{14DC614D-EF4F-441C-AF46-CBEC8B57021A}" destId="{5FBF43FB-7037-4ADA-927C-5EEA2D4E4EB9}" srcOrd="17" destOrd="0" presId="urn:microsoft.com/office/officeart/2005/8/layout/cycle1"/>
    <dgm:cxn modelId="{27038555-C87E-4E7C-BDBD-B0016DC4F854}" type="presParOf" srcId="{14DC614D-EF4F-441C-AF46-CBEC8B57021A}" destId="{1887B788-1ECF-436B-A520-528C46A638A7}" srcOrd="18" destOrd="0" presId="urn:microsoft.com/office/officeart/2005/8/layout/cycle1"/>
    <dgm:cxn modelId="{EA812CCB-29A1-4DA0-A54E-43B2B88DD2A2}" type="presParOf" srcId="{14DC614D-EF4F-441C-AF46-CBEC8B57021A}" destId="{698B470E-624F-4018-B01A-DF8C078FC869}" srcOrd="19" destOrd="0" presId="urn:microsoft.com/office/officeart/2005/8/layout/cycle1"/>
    <dgm:cxn modelId="{DE4FDD99-8FE5-429E-B2AD-6F4DC8EA113A}" type="presParOf" srcId="{14DC614D-EF4F-441C-AF46-CBEC8B57021A}" destId="{82911277-A959-4BE7-A0DD-BD8C73FB1EEF}" srcOrd="20" destOrd="0" presId="urn:microsoft.com/office/officeart/2005/8/layout/cycle1"/>
    <dgm:cxn modelId="{F2ACAAD1-8893-47DF-96F0-081C4653F5A4}" type="presParOf" srcId="{14DC614D-EF4F-441C-AF46-CBEC8B57021A}" destId="{92B3F48C-C1EB-42F2-B692-9A36E4295989}" srcOrd="21" destOrd="0" presId="urn:microsoft.com/office/officeart/2005/8/layout/cycle1"/>
    <dgm:cxn modelId="{D9039D8D-9938-4990-8EA6-9EB59A291803}" type="presParOf" srcId="{14DC614D-EF4F-441C-AF46-CBEC8B57021A}" destId="{AD4046F1-1C5B-498E-AB37-28DD2B8D71FF}" srcOrd="22" destOrd="0" presId="urn:microsoft.com/office/officeart/2005/8/layout/cycle1"/>
    <dgm:cxn modelId="{7C1FC48A-81CA-4C2C-9C00-75FE611D834A}" type="presParOf" srcId="{14DC614D-EF4F-441C-AF46-CBEC8B57021A}" destId="{B5E640E4-E48A-45D9-85AC-B616A42F7AB5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F0809B-9ACD-486E-917F-71EFCE8C1D4E}" type="doc">
      <dgm:prSet loTypeId="urn:microsoft.com/office/officeart/2005/8/layout/cycle1" loCatId="cycle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C90DCCC4-C95D-4B90-8D2E-B5250C0E52A0}">
      <dgm:prSet phldrT="[Text]" custT="1"/>
      <dgm:spPr/>
      <dgm:t>
        <a:bodyPr/>
        <a:lstStyle/>
        <a:p>
          <a:r>
            <a:rPr lang="en-GB" sz="1800" b="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noProof="0" dirty="0">
            <a:solidFill>
              <a:schemeClr val="tx1"/>
            </a:solidFill>
          </a:endParaRPr>
        </a:p>
      </dgm:t>
    </dgm:pt>
    <dgm:pt modelId="{891B0318-2A26-4EBD-8F91-27F3398B5255}" type="parTrans" cxnId="{8DCCE9D8-7711-49A6-B95F-C8F8CA6FE825}">
      <dgm:prSet/>
      <dgm:spPr/>
      <dgm:t>
        <a:bodyPr/>
        <a:lstStyle/>
        <a:p>
          <a:endParaRPr lang="de-DE"/>
        </a:p>
      </dgm:t>
    </dgm:pt>
    <dgm:pt modelId="{1F1D23AE-17E2-4019-9D9A-3AFD42267071}" type="sibTrans" cxnId="{8DCCE9D8-7711-49A6-B95F-C8F8CA6FE825}">
      <dgm:prSet/>
      <dgm:spPr/>
      <dgm:t>
        <a:bodyPr/>
        <a:lstStyle/>
        <a:p>
          <a:endParaRPr lang="de-DE"/>
        </a:p>
      </dgm:t>
    </dgm:pt>
    <dgm:pt modelId="{D56E250F-0411-436A-872B-28AF874AFFDB}">
      <dgm:prSet phldrT="[Text]" custT="1"/>
      <dgm:spPr/>
      <dgm:t>
        <a:bodyPr/>
        <a:lstStyle/>
        <a:p>
          <a:r>
            <a:rPr lang="en-GB" sz="1800" noProof="0" dirty="0" smtClean="0"/>
            <a:t>Work / training</a:t>
          </a:r>
          <a:endParaRPr lang="en-GB" sz="1800" noProof="0" dirty="0"/>
        </a:p>
      </dgm:t>
    </dgm:pt>
    <dgm:pt modelId="{92EFB457-20DC-4546-A6A6-53756915430D}" type="parTrans" cxnId="{E1A51BF8-84E5-490C-A633-2A4114DE9DB1}">
      <dgm:prSet/>
      <dgm:spPr/>
      <dgm:t>
        <a:bodyPr/>
        <a:lstStyle/>
        <a:p>
          <a:endParaRPr lang="de-DE"/>
        </a:p>
      </dgm:t>
    </dgm:pt>
    <dgm:pt modelId="{292B093F-A1FA-4568-AFFF-9865D0A88CB4}" type="sibTrans" cxnId="{E1A51BF8-84E5-490C-A633-2A4114DE9DB1}">
      <dgm:prSet/>
      <dgm:spPr/>
      <dgm:t>
        <a:bodyPr/>
        <a:lstStyle/>
        <a:p>
          <a:endParaRPr lang="de-DE"/>
        </a:p>
      </dgm:t>
    </dgm:pt>
    <dgm:pt modelId="{0B5059AD-F9B7-470E-AE00-2BF040655075}">
      <dgm:prSet phldrT="[Text]" custT="1"/>
      <dgm:spPr/>
      <dgm:t>
        <a:bodyPr/>
        <a:lstStyle/>
        <a:p>
          <a:r>
            <a:rPr lang="en-GB" sz="1800" noProof="0" dirty="0" smtClean="0"/>
            <a:t>Selection / Preparation</a:t>
          </a:r>
          <a:endParaRPr lang="en-GB" sz="1800" noProof="0" dirty="0"/>
        </a:p>
      </dgm:t>
    </dgm:pt>
    <dgm:pt modelId="{48423F40-D212-476E-BD60-4B74226A2CAD}" type="parTrans" cxnId="{96E67D8B-E9AE-4D8F-A6E8-15EF05FDCAE9}">
      <dgm:prSet/>
      <dgm:spPr/>
      <dgm:t>
        <a:bodyPr/>
        <a:lstStyle/>
        <a:p>
          <a:endParaRPr lang="de-DE"/>
        </a:p>
      </dgm:t>
    </dgm:pt>
    <dgm:pt modelId="{9A1595C4-B17E-43EE-8850-087D46446C47}" type="sibTrans" cxnId="{96E67D8B-E9AE-4D8F-A6E8-15EF05FDCAE9}">
      <dgm:prSet/>
      <dgm:spPr/>
      <dgm:t>
        <a:bodyPr/>
        <a:lstStyle/>
        <a:p>
          <a:endParaRPr lang="de-DE"/>
        </a:p>
      </dgm:t>
    </dgm:pt>
    <dgm:pt modelId="{5F49249C-BDB5-4D1D-955A-7DAD22065B5F}">
      <dgm:prSet phldrT="[Text]" custT="1"/>
      <dgm:spPr/>
      <dgm:t>
        <a:bodyPr/>
        <a:lstStyle/>
        <a:p>
          <a:r>
            <a:rPr lang="de-DE" sz="1800" dirty="0" smtClean="0">
              <a:solidFill>
                <a:srgbClr val="00B050"/>
              </a:solidFill>
            </a:rPr>
            <a:t>Migration</a:t>
          </a:r>
          <a:endParaRPr lang="de-DE" sz="1800" dirty="0">
            <a:solidFill>
              <a:srgbClr val="00B050"/>
            </a:solidFill>
          </a:endParaRPr>
        </a:p>
      </dgm:t>
    </dgm:pt>
    <dgm:pt modelId="{F976F560-93CB-4F41-96E5-7EFB536A2AAA}" type="parTrans" cxnId="{03266DCE-76A4-4075-A90B-42A60E284A2C}">
      <dgm:prSet/>
      <dgm:spPr/>
      <dgm:t>
        <a:bodyPr/>
        <a:lstStyle/>
        <a:p>
          <a:endParaRPr lang="de-DE"/>
        </a:p>
      </dgm:t>
    </dgm:pt>
    <dgm:pt modelId="{A150E612-8168-4755-A5FD-16D300D57ECA}" type="sibTrans" cxnId="{03266DCE-76A4-4075-A90B-42A60E284A2C}">
      <dgm:prSet/>
      <dgm:spPr/>
      <dgm:t>
        <a:bodyPr/>
        <a:lstStyle/>
        <a:p>
          <a:endParaRPr lang="de-DE"/>
        </a:p>
      </dgm:t>
    </dgm:pt>
    <dgm:pt modelId="{DCB72A2E-94AF-4747-A93F-CD8715357910}">
      <dgm:prSet phldrT="[Text]" custT="1"/>
      <dgm:spPr/>
      <dgm:t>
        <a:bodyPr/>
        <a:lstStyle/>
        <a:p>
          <a:r>
            <a:rPr lang="en-GB" sz="1800" noProof="0" dirty="0" smtClean="0">
              <a:solidFill>
                <a:schemeClr val="tx1"/>
              </a:solidFill>
            </a:rPr>
            <a:t>Placement</a:t>
          </a:r>
          <a:endParaRPr lang="en-GB" sz="1800" noProof="0" dirty="0">
            <a:solidFill>
              <a:schemeClr val="tx1"/>
            </a:solidFill>
          </a:endParaRPr>
        </a:p>
      </dgm:t>
    </dgm:pt>
    <dgm:pt modelId="{D7FB54C4-E822-44E4-AA97-E3A6773D080C}" type="parTrans" cxnId="{E93EB3DC-774B-4882-A703-062472F30A20}">
      <dgm:prSet/>
      <dgm:spPr/>
      <dgm:t>
        <a:bodyPr/>
        <a:lstStyle/>
        <a:p>
          <a:endParaRPr lang="de-DE"/>
        </a:p>
      </dgm:t>
    </dgm:pt>
    <dgm:pt modelId="{07855F34-0401-42D7-906D-12BBFC711028}" type="sibTrans" cxnId="{E93EB3DC-774B-4882-A703-062472F30A20}">
      <dgm:prSet/>
      <dgm:spPr/>
      <dgm:t>
        <a:bodyPr/>
        <a:lstStyle/>
        <a:p>
          <a:endParaRPr lang="de-DE"/>
        </a:p>
      </dgm:t>
    </dgm:pt>
    <dgm:pt modelId="{5C24E4C6-6568-4490-BF9E-664FC6E26E89}">
      <dgm:prSet custT="1"/>
      <dgm:spPr/>
      <dgm:t>
        <a:bodyPr/>
        <a:lstStyle/>
        <a:p>
          <a:r>
            <a:rPr lang="de-DE" sz="1800" dirty="0" smtClean="0"/>
            <a:t>Work / </a:t>
          </a:r>
          <a:r>
            <a:rPr lang="de-DE" sz="1800" dirty="0" err="1" smtClean="0"/>
            <a:t>continued</a:t>
          </a:r>
          <a:r>
            <a:rPr lang="de-DE" sz="1800" dirty="0" smtClean="0"/>
            <a:t> </a:t>
          </a:r>
          <a:r>
            <a:rPr lang="de-DE" sz="1800" dirty="0" err="1" smtClean="0"/>
            <a:t>training</a:t>
          </a:r>
          <a:endParaRPr lang="de-DE" sz="1800" dirty="0"/>
        </a:p>
      </dgm:t>
    </dgm:pt>
    <dgm:pt modelId="{666218DC-912C-4638-B4F2-BBF8B4062253}" type="parTrans" cxnId="{9BF4B2EF-7C45-42B8-BEE3-5A5EAF1DB03F}">
      <dgm:prSet/>
      <dgm:spPr/>
      <dgm:t>
        <a:bodyPr/>
        <a:lstStyle/>
        <a:p>
          <a:endParaRPr lang="de-DE"/>
        </a:p>
      </dgm:t>
    </dgm:pt>
    <dgm:pt modelId="{D318384D-BD0E-4F82-A36B-EE44AEDE67F9}" type="sibTrans" cxnId="{9BF4B2EF-7C45-42B8-BEE3-5A5EAF1DB03F}">
      <dgm:prSet/>
      <dgm:spPr/>
      <dgm:t>
        <a:bodyPr/>
        <a:lstStyle/>
        <a:p>
          <a:endParaRPr lang="de-DE"/>
        </a:p>
      </dgm:t>
    </dgm:pt>
    <dgm:pt modelId="{E17CA9B0-30AF-4A47-8B2D-31BEE40716BF}">
      <dgm:prSet custT="1"/>
      <dgm:spPr/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Return &amp; reintegration  advisory</a:t>
          </a:r>
          <a:endParaRPr lang="de-DE" sz="1800" dirty="0"/>
        </a:p>
      </dgm:t>
    </dgm:pt>
    <dgm:pt modelId="{F10D9CEE-E6BE-417A-8B4C-D675F349C351}" type="parTrans" cxnId="{6CC0D111-249B-4BE5-81E9-3E95BE8727A7}">
      <dgm:prSet/>
      <dgm:spPr/>
      <dgm:t>
        <a:bodyPr/>
        <a:lstStyle/>
        <a:p>
          <a:endParaRPr lang="de-DE"/>
        </a:p>
      </dgm:t>
    </dgm:pt>
    <dgm:pt modelId="{122CA6FE-49EE-45CA-ACDE-D9B386D2BA4F}" type="sibTrans" cxnId="{6CC0D111-249B-4BE5-81E9-3E95BE8727A7}">
      <dgm:prSet/>
      <dgm:spPr/>
      <dgm:t>
        <a:bodyPr/>
        <a:lstStyle/>
        <a:p>
          <a:endParaRPr lang="de-DE"/>
        </a:p>
      </dgm:t>
    </dgm:pt>
    <dgm:pt modelId="{5CC5926B-F85F-4B7B-B2D4-F009D7CC2DB6}">
      <dgm:prSet custT="1"/>
      <dgm:spPr/>
      <dgm:t>
        <a:bodyPr/>
        <a:lstStyle/>
        <a:p>
          <a:r>
            <a:rPr lang="en-GB" sz="1800" dirty="0" smtClean="0">
              <a:solidFill>
                <a:srgbClr val="00B050"/>
              </a:solidFill>
            </a:rPr>
            <a:t>Return</a:t>
          </a:r>
          <a:endParaRPr lang="de-DE" sz="1800" dirty="0"/>
        </a:p>
      </dgm:t>
    </dgm:pt>
    <dgm:pt modelId="{0B1F70A3-B321-471B-936B-F32569BB431E}" type="parTrans" cxnId="{1632D68E-A72B-4284-A7EA-E977E13B7D43}">
      <dgm:prSet/>
      <dgm:spPr/>
      <dgm:t>
        <a:bodyPr/>
        <a:lstStyle/>
        <a:p>
          <a:endParaRPr lang="de-DE"/>
        </a:p>
      </dgm:t>
    </dgm:pt>
    <dgm:pt modelId="{1DED4B03-13A5-4426-B48C-7E6F13263481}" type="sibTrans" cxnId="{1632D68E-A72B-4284-A7EA-E977E13B7D43}">
      <dgm:prSet/>
      <dgm:spPr/>
      <dgm:t>
        <a:bodyPr/>
        <a:lstStyle/>
        <a:p>
          <a:endParaRPr lang="de-DE"/>
        </a:p>
      </dgm:t>
    </dgm:pt>
    <dgm:pt modelId="{14DC614D-EF4F-441C-AF46-CBEC8B57021A}" type="pres">
      <dgm:prSet presAssocID="{03F0809B-9ACD-486E-917F-71EFCE8C1D4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C28BA9D-34AB-4AB9-96F3-742682823E70}" type="pres">
      <dgm:prSet presAssocID="{C90DCCC4-C95D-4B90-8D2E-B5250C0E52A0}" presName="dummy" presStyleCnt="0"/>
      <dgm:spPr/>
    </dgm:pt>
    <dgm:pt modelId="{CF9A1CAC-AA87-4636-8025-8DC3BBEB5AE8}" type="pres">
      <dgm:prSet presAssocID="{C90DCCC4-C95D-4B90-8D2E-B5250C0E52A0}" presName="node" presStyleLbl="revTx" presStyleIdx="0" presStyleCnt="8" custScaleX="191228" custRadScaleRad="99507" custRadScaleInc="584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FE82672-336F-4CDD-A5D9-54EB7E3DF1CA}" type="pres">
      <dgm:prSet presAssocID="{1F1D23AE-17E2-4019-9D9A-3AFD42267071}" presName="sibTrans" presStyleLbl="node1" presStyleIdx="0" presStyleCnt="8"/>
      <dgm:spPr/>
      <dgm:t>
        <a:bodyPr/>
        <a:lstStyle/>
        <a:p>
          <a:endParaRPr lang="de-DE"/>
        </a:p>
      </dgm:t>
    </dgm:pt>
    <dgm:pt modelId="{7B9C180C-F234-4154-AAC9-7A2EABA375EF}" type="pres">
      <dgm:prSet presAssocID="{D56E250F-0411-436A-872B-28AF874AFFDB}" presName="dummy" presStyleCnt="0"/>
      <dgm:spPr/>
    </dgm:pt>
    <dgm:pt modelId="{C8B6C0C9-22AC-4D3D-BDE9-8BF24795832D}" type="pres">
      <dgm:prSet presAssocID="{D56E250F-0411-436A-872B-28AF874AFFDB}" presName="node" presStyleLbl="revTx" presStyleIdx="1" presStyleCnt="8" custScaleX="17331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4FA5143-5333-4637-A118-ADF5D95EB1F5}" type="pres">
      <dgm:prSet presAssocID="{292B093F-A1FA-4568-AFFF-9865D0A88CB4}" presName="sibTrans" presStyleLbl="node1" presStyleIdx="1" presStyleCnt="8"/>
      <dgm:spPr/>
      <dgm:t>
        <a:bodyPr/>
        <a:lstStyle/>
        <a:p>
          <a:endParaRPr lang="de-DE"/>
        </a:p>
      </dgm:t>
    </dgm:pt>
    <dgm:pt modelId="{B7808E13-6876-443C-AD5F-8F34C2E524B8}" type="pres">
      <dgm:prSet presAssocID="{0B5059AD-F9B7-470E-AE00-2BF040655075}" presName="dummy" presStyleCnt="0"/>
      <dgm:spPr/>
    </dgm:pt>
    <dgm:pt modelId="{15B6146E-910B-48D3-9E7B-DD6A16F2F440}" type="pres">
      <dgm:prSet presAssocID="{0B5059AD-F9B7-470E-AE00-2BF040655075}" presName="node" presStyleLbl="revTx" presStyleIdx="2" presStyleCnt="8" custScaleX="19253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39C4DC5-02A5-4D67-AEE9-E9DF06583BB4}" type="pres">
      <dgm:prSet presAssocID="{9A1595C4-B17E-43EE-8850-087D46446C47}" presName="sibTrans" presStyleLbl="node1" presStyleIdx="2" presStyleCnt="8"/>
      <dgm:spPr/>
      <dgm:t>
        <a:bodyPr/>
        <a:lstStyle/>
        <a:p>
          <a:endParaRPr lang="de-DE"/>
        </a:p>
      </dgm:t>
    </dgm:pt>
    <dgm:pt modelId="{7D1112AA-FA42-4C06-B3B5-A0116667515D}" type="pres">
      <dgm:prSet presAssocID="{5F49249C-BDB5-4D1D-955A-7DAD22065B5F}" presName="dummy" presStyleCnt="0"/>
      <dgm:spPr/>
    </dgm:pt>
    <dgm:pt modelId="{A95A2032-E0EE-4065-9AAD-E86041203D67}" type="pres">
      <dgm:prSet presAssocID="{5F49249C-BDB5-4D1D-955A-7DAD22065B5F}" presName="node" presStyleLbl="revTx" presStyleIdx="3" presStyleCnt="8" custScaleX="131827" custRadScaleRad="102686" custRadScaleInc="-1445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F28A92F-84BB-4560-A9B4-4A71F9347312}" type="pres">
      <dgm:prSet presAssocID="{A150E612-8168-4755-A5FD-16D300D57ECA}" presName="sibTrans" presStyleLbl="node1" presStyleIdx="3" presStyleCnt="8"/>
      <dgm:spPr/>
      <dgm:t>
        <a:bodyPr/>
        <a:lstStyle/>
        <a:p>
          <a:endParaRPr lang="de-DE"/>
        </a:p>
      </dgm:t>
    </dgm:pt>
    <dgm:pt modelId="{0F0967AE-9EDA-4BE6-969F-A1AB68228E59}" type="pres">
      <dgm:prSet presAssocID="{DCB72A2E-94AF-4747-A93F-CD8715357910}" presName="dummy" presStyleCnt="0"/>
      <dgm:spPr/>
    </dgm:pt>
    <dgm:pt modelId="{8C9BD065-21E3-41D8-BD94-F40B5E46C1A3}" type="pres">
      <dgm:prSet presAssocID="{DCB72A2E-94AF-4747-A93F-CD8715357910}" presName="node" presStyleLbl="revTx" presStyleIdx="4" presStyleCnt="8" custScaleX="14774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E5AD77-33BA-4419-9727-D8D832009D0A}" type="pres">
      <dgm:prSet presAssocID="{07855F34-0401-42D7-906D-12BBFC711028}" presName="sibTrans" presStyleLbl="node1" presStyleIdx="4" presStyleCnt="8"/>
      <dgm:spPr/>
      <dgm:t>
        <a:bodyPr/>
        <a:lstStyle/>
        <a:p>
          <a:endParaRPr lang="de-DE"/>
        </a:p>
      </dgm:t>
    </dgm:pt>
    <dgm:pt modelId="{F0D09F9C-AED2-4586-A31E-82F4C6A8D78C}" type="pres">
      <dgm:prSet presAssocID="{5C24E4C6-6568-4490-BF9E-664FC6E26E89}" presName="dummy" presStyleCnt="0"/>
      <dgm:spPr/>
    </dgm:pt>
    <dgm:pt modelId="{12D3E777-BCE9-4DD2-8E8A-B19DBB0D3D77}" type="pres">
      <dgm:prSet presAssocID="{5C24E4C6-6568-4490-BF9E-664FC6E26E89}" presName="node" presStyleLbl="revTx" presStyleIdx="5" presStyleCnt="8" custScaleX="21207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FBF43FB-7037-4ADA-927C-5EEA2D4E4EB9}" type="pres">
      <dgm:prSet presAssocID="{D318384D-BD0E-4F82-A36B-EE44AEDE67F9}" presName="sibTrans" presStyleLbl="node1" presStyleIdx="5" presStyleCnt="8"/>
      <dgm:spPr/>
      <dgm:t>
        <a:bodyPr/>
        <a:lstStyle/>
        <a:p>
          <a:endParaRPr lang="de-DE"/>
        </a:p>
      </dgm:t>
    </dgm:pt>
    <dgm:pt modelId="{1887B788-1ECF-436B-A520-528C46A638A7}" type="pres">
      <dgm:prSet presAssocID="{E17CA9B0-30AF-4A47-8B2D-31BEE40716BF}" presName="dummy" presStyleCnt="0"/>
      <dgm:spPr/>
    </dgm:pt>
    <dgm:pt modelId="{698B470E-624F-4018-B01A-DF8C078FC869}" type="pres">
      <dgm:prSet presAssocID="{E17CA9B0-30AF-4A47-8B2D-31BEE40716BF}" presName="node" presStyleLbl="revTx" presStyleIdx="6" presStyleCnt="8" custScaleX="25573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911277-A959-4BE7-A0DD-BD8C73FB1EEF}" type="pres">
      <dgm:prSet presAssocID="{122CA6FE-49EE-45CA-ACDE-D9B386D2BA4F}" presName="sibTrans" presStyleLbl="node1" presStyleIdx="6" presStyleCnt="8"/>
      <dgm:spPr/>
      <dgm:t>
        <a:bodyPr/>
        <a:lstStyle/>
        <a:p>
          <a:endParaRPr lang="de-DE"/>
        </a:p>
      </dgm:t>
    </dgm:pt>
    <dgm:pt modelId="{92B3F48C-C1EB-42F2-B692-9A36E4295989}" type="pres">
      <dgm:prSet presAssocID="{5CC5926B-F85F-4B7B-B2D4-F009D7CC2DB6}" presName="dummy" presStyleCnt="0"/>
      <dgm:spPr/>
    </dgm:pt>
    <dgm:pt modelId="{AD4046F1-1C5B-498E-AB37-28DD2B8D71FF}" type="pres">
      <dgm:prSet presAssocID="{5CC5926B-F85F-4B7B-B2D4-F009D7CC2DB6}" presName="node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E640E4-E48A-45D9-85AC-B616A42F7AB5}" type="pres">
      <dgm:prSet presAssocID="{1DED4B03-13A5-4426-B48C-7E6F13263481}" presName="sibTrans" presStyleLbl="node1" presStyleIdx="7" presStyleCnt="8"/>
      <dgm:spPr/>
      <dgm:t>
        <a:bodyPr/>
        <a:lstStyle/>
        <a:p>
          <a:endParaRPr lang="de-DE"/>
        </a:p>
      </dgm:t>
    </dgm:pt>
  </dgm:ptLst>
  <dgm:cxnLst>
    <dgm:cxn modelId="{7DDD2CCF-7EEA-448A-A209-FAA02D1E9C88}" type="presOf" srcId="{D56E250F-0411-436A-872B-28AF874AFFDB}" destId="{C8B6C0C9-22AC-4D3D-BDE9-8BF24795832D}" srcOrd="0" destOrd="0" presId="urn:microsoft.com/office/officeart/2005/8/layout/cycle1"/>
    <dgm:cxn modelId="{A6194262-B40A-4481-9CDA-089D2CE0028E}" type="presOf" srcId="{03F0809B-9ACD-486E-917F-71EFCE8C1D4E}" destId="{14DC614D-EF4F-441C-AF46-CBEC8B57021A}" srcOrd="0" destOrd="0" presId="urn:microsoft.com/office/officeart/2005/8/layout/cycle1"/>
    <dgm:cxn modelId="{D4F38310-EABC-40FC-8646-7DCD115C70D0}" type="presOf" srcId="{5C24E4C6-6568-4490-BF9E-664FC6E26E89}" destId="{12D3E777-BCE9-4DD2-8E8A-B19DBB0D3D77}" srcOrd="0" destOrd="0" presId="urn:microsoft.com/office/officeart/2005/8/layout/cycle1"/>
    <dgm:cxn modelId="{3115148E-F604-4682-BC9A-C9505B5BF12A}" type="presOf" srcId="{292B093F-A1FA-4568-AFFF-9865D0A88CB4}" destId="{F4FA5143-5333-4637-A118-ADF5D95EB1F5}" srcOrd="0" destOrd="0" presId="urn:microsoft.com/office/officeart/2005/8/layout/cycle1"/>
    <dgm:cxn modelId="{9BF4B2EF-7C45-42B8-BEE3-5A5EAF1DB03F}" srcId="{03F0809B-9ACD-486E-917F-71EFCE8C1D4E}" destId="{5C24E4C6-6568-4490-BF9E-664FC6E26E89}" srcOrd="5" destOrd="0" parTransId="{666218DC-912C-4638-B4F2-BBF8B4062253}" sibTransId="{D318384D-BD0E-4F82-A36B-EE44AEDE67F9}"/>
    <dgm:cxn modelId="{6CC0D111-249B-4BE5-81E9-3E95BE8727A7}" srcId="{03F0809B-9ACD-486E-917F-71EFCE8C1D4E}" destId="{E17CA9B0-30AF-4A47-8B2D-31BEE40716BF}" srcOrd="6" destOrd="0" parTransId="{F10D9CEE-E6BE-417A-8B4C-D675F349C351}" sibTransId="{122CA6FE-49EE-45CA-ACDE-D9B386D2BA4F}"/>
    <dgm:cxn modelId="{08615815-8A17-4966-8E99-55A987B184D2}" type="presOf" srcId="{DCB72A2E-94AF-4747-A93F-CD8715357910}" destId="{8C9BD065-21E3-41D8-BD94-F40B5E46C1A3}" srcOrd="0" destOrd="0" presId="urn:microsoft.com/office/officeart/2005/8/layout/cycle1"/>
    <dgm:cxn modelId="{DD6BBA6F-F576-49BE-9D6F-D32724AEA62E}" type="presOf" srcId="{D318384D-BD0E-4F82-A36B-EE44AEDE67F9}" destId="{5FBF43FB-7037-4ADA-927C-5EEA2D4E4EB9}" srcOrd="0" destOrd="0" presId="urn:microsoft.com/office/officeart/2005/8/layout/cycle1"/>
    <dgm:cxn modelId="{096740C7-79C5-4F07-8424-2F4E3A00C18E}" type="presOf" srcId="{1DED4B03-13A5-4426-B48C-7E6F13263481}" destId="{B5E640E4-E48A-45D9-85AC-B616A42F7AB5}" srcOrd="0" destOrd="0" presId="urn:microsoft.com/office/officeart/2005/8/layout/cycle1"/>
    <dgm:cxn modelId="{DD174B68-284F-46E1-920B-CFDD8B148621}" type="presOf" srcId="{9A1595C4-B17E-43EE-8850-087D46446C47}" destId="{F39C4DC5-02A5-4D67-AEE9-E9DF06583BB4}" srcOrd="0" destOrd="0" presId="urn:microsoft.com/office/officeart/2005/8/layout/cycle1"/>
    <dgm:cxn modelId="{CDB49C3D-F36B-417F-A9B1-29D22AA77887}" type="presOf" srcId="{5CC5926B-F85F-4B7B-B2D4-F009D7CC2DB6}" destId="{AD4046F1-1C5B-498E-AB37-28DD2B8D71FF}" srcOrd="0" destOrd="0" presId="urn:microsoft.com/office/officeart/2005/8/layout/cycle1"/>
    <dgm:cxn modelId="{53CDAE2A-3BDD-457B-A7BC-6A74DA621DE0}" type="presOf" srcId="{0B5059AD-F9B7-470E-AE00-2BF040655075}" destId="{15B6146E-910B-48D3-9E7B-DD6A16F2F440}" srcOrd="0" destOrd="0" presId="urn:microsoft.com/office/officeart/2005/8/layout/cycle1"/>
    <dgm:cxn modelId="{E93EB3DC-774B-4882-A703-062472F30A20}" srcId="{03F0809B-9ACD-486E-917F-71EFCE8C1D4E}" destId="{DCB72A2E-94AF-4747-A93F-CD8715357910}" srcOrd="4" destOrd="0" parTransId="{D7FB54C4-E822-44E4-AA97-E3A6773D080C}" sibTransId="{07855F34-0401-42D7-906D-12BBFC711028}"/>
    <dgm:cxn modelId="{330CD298-5A7B-4248-AA4A-BAA875094ED7}" type="presOf" srcId="{E17CA9B0-30AF-4A47-8B2D-31BEE40716BF}" destId="{698B470E-624F-4018-B01A-DF8C078FC869}" srcOrd="0" destOrd="0" presId="urn:microsoft.com/office/officeart/2005/8/layout/cycle1"/>
    <dgm:cxn modelId="{20F77B25-8FEF-4C3F-917F-953E38990BBB}" type="presOf" srcId="{122CA6FE-49EE-45CA-ACDE-D9B386D2BA4F}" destId="{82911277-A959-4BE7-A0DD-BD8C73FB1EEF}" srcOrd="0" destOrd="0" presId="urn:microsoft.com/office/officeart/2005/8/layout/cycle1"/>
    <dgm:cxn modelId="{E1A51BF8-84E5-490C-A633-2A4114DE9DB1}" srcId="{03F0809B-9ACD-486E-917F-71EFCE8C1D4E}" destId="{D56E250F-0411-436A-872B-28AF874AFFDB}" srcOrd="1" destOrd="0" parTransId="{92EFB457-20DC-4546-A6A6-53756915430D}" sibTransId="{292B093F-A1FA-4568-AFFF-9865D0A88CB4}"/>
    <dgm:cxn modelId="{1F24D19C-FB1B-48E2-AA0A-740BD351F753}" type="presOf" srcId="{C90DCCC4-C95D-4B90-8D2E-B5250C0E52A0}" destId="{CF9A1CAC-AA87-4636-8025-8DC3BBEB5AE8}" srcOrd="0" destOrd="0" presId="urn:microsoft.com/office/officeart/2005/8/layout/cycle1"/>
    <dgm:cxn modelId="{FFEFBFB5-BF9F-43A5-BC9F-43E9D3C59D3C}" type="presOf" srcId="{A150E612-8168-4755-A5FD-16D300D57ECA}" destId="{2F28A92F-84BB-4560-A9B4-4A71F9347312}" srcOrd="0" destOrd="0" presId="urn:microsoft.com/office/officeart/2005/8/layout/cycle1"/>
    <dgm:cxn modelId="{3910E83F-75D8-4E49-8440-0330C857C6CF}" type="presOf" srcId="{07855F34-0401-42D7-906D-12BBFC711028}" destId="{97E5AD77-33BA-4419-9727-D8D832009D0A}" srcOrd="0" destOrd="0" presId="urn:microsoft.com/office/officeart/2005/8/layout/cycle1"/>
    <dgm:cxn modelId="{1632D68E-A72B-4284-A7EA-E977E13B7D43}" srcId="{03F0809B-9ACD-486E-917F-71EFCE8C1D4E}" destId="{5CC5926B-F85F-4B7B-B2D4-F009D7CC2DB6}" srcOrd="7" destOrd="0" parTransId="{0B1F70A3-B321-471B-936B-F32569BB431E}" sibTransId="{1DED4B03-13A5-4426-B48C-7E6F13263481}"/>
    <dgm:cxn modelId="{AA3C2C2F-20E5-45DA-8BE2-3997C79EDBAE}" type="presOf" srcId="{1F1D23AE-17E2-4019-9D9A-3AFD42267071}" destId="{FFE82672-336F-4CDD-A5D9-54EB7E3DF1CA}" srcOrd="0" destOrd="0" presId="urn:microsoft.com/office/officeart/2005/8/layout/cycle1"/>
    <dgm:cxn modelId="{0D011376-75DF-45AC-904A-828AFEB2A41F}" type="presOf" srcId="{5F49249C-BDB5-4D1D-955A-7DAD22065B5F}" destId="{A95A2032-E0EE-4065-9AAD-E86041203D67}" srcOrd="0" destOrd="0" presId="urn:microsoft.com/office/officeart/2005/8/layout/cycle1"/>
    <dgm:cxn modelId="{96E67D8B-E9AE-4D8F-A6E8-15EF05FDCAE9}" srcId="{03F0809B-9ACD-486E-917F-71EFCE8C1D4E}" destId="{0B5059AD-F9B7-470E-AE00-2BF040655075}" srcOrd="2" destOrd="0" parTransId="{48423F40-D212-476E-BD60-4B74226A2CAD}" sibTransId="{9A1595C4-B17E-43EE-8850-087D46446C47}"/>
    <dgm:cxn modelId="{8DCCE9D8-7711-49A6-B95F-C8F8CA6FE825}" srcId="{03F0809B-9ACD-486E-917F-71EFCE8C1D4E}" destId="{C90DCCC4-C95D-4B90-8D2E-B5250C0E52A0}" srcOrd="0" destOrd="0" parTransId="{891B0318-2A26-4EBD-8F91-27F3398B5255}" sibTransId="{1F1D23AE-17E2-4019-9D9A-3AFD42267071}"/>
    <dgm:cxn modelId="{03266DCE-76A4-4075-A90B-42A60E284A2C}" srcId="{03F0809B-9ACD-486E-917F-71EFCE8C1D4E}" destId="{5F49249C-BDB5-4D1D-955A-7DAD22065B5F}" srcOrd="3" destOrd="0" parTransId="{F976F560-93CB-4F41-96E5-7EFB536A2AAA}" sibTransId="{A150E612-8168-4755-A5FD-16D300D57ECA}"/>
    <dgm:cxn modelId="{54FB6FC8-7843-47BE-AB47-B49393B3CABE}" type="presParOf" srcId="{14DC614D-EF4F-441C-AF46-CBEC8B57021A}" destId="{5C28BA9D-34AB-4AB9-96F3-742682823E70}" srcOrd="0" destOrd="0" presId="urn:microsoft.com/office/officeart/2005/8/layout/cycle1"/>
    <dgm:cxn modelId="{AE6E930B-866A-4488-99F8-2F664260AEB3}" type="presParOf" srcId="{14DC614D-EF4F-441C-AF46-CBEC8B57021A}" destId="{CF9A1CAC-AA87-4636-8025-8DC3BBEB5AE8}" srcOrd="1" destOrd="0" presId="urn:microsoft.com/office/officeart/2005/8/layout/cycle1"/>
    <dgm:cxn modelId="{13DD930A-1D09-4DB2-B426-DBFB8C7D09A2}" type="presParOf" srcId="{14DC614D-EF4F-441C-AF46-CBEC8B57021A}" destId="{FFE82672-336F-4CDD-A5D9-54EB7E3DF1CA}" srcOrd="2" destOrd="0" presId="urn:microsoft.com/office/officeart/2005/8/layout/cycle1"/>
    <dgm:cxn modelId="{2193E5F0-BC57-4330-8C38-CC26C629E45B}" type="presParOf" srcId="{14DC614D-EF4F-441C-AF46-CBEC8B57021A}" destId="{7B9C180C-F234-4154-AAC9-7A2EABA375EF}" srcOrd="3" destOrd="0" presId="urn:microsoft.com/office/officeart/2005/8/layout/cycle1"/>
    <dgm:cxn modelId="{EE142A42-1F55-46C4-9B8D-BE4623E82096}" type="presParOf" srcId="{14DC614D-EF4F-441C-AF46-CBEC8B57021A}" destId="{C8B6C0C9-22AC-4D3D-BDE9-8BF24795832D}" srcOrd="4" destOrd="0" presId="urn:microsoft.com/office/officeart/2005/8/layout/cycle1"/>
    <dgm:cxn modelId="{08A5464A-5346-43D2-ACDB-C236B2AF5634}" type="presParOf" srcId="{14DC614D-EF4F-441C-AF46-CBEC8B57021A}" destId="{F4FA5143-5333-4637-A118-ADF5D95EB1F5}" srcOrd="5" destOrd="0" presId="urn:microsoft.com/office/officeart/2005/8/layout/cycle1"/>
    <dgm:cxn modelId="{837BEBEA-F1D6-4B3D-8E9B-7EF64D32A494}" type="presParOf" srcId="{14DC614D-EF4F-441C-AF46-CBEC8B57021A}" destId="{B7808E13-6876-443C-AD5F-8F34C2E524B8}" srcOrd="6" destOrd="0" presId="urn:microsoft.com/office/officeart/2005/8/layout/cycle1"/>
    <dgm:cxn modelId="{97D5D43B-4279-45B4-BE47-D6887F49FC1C}" type="presParOf" srcId="{14DC614D-EF4F-441C-AF46-CBEC8B57021A}" destId="{15B6146E-910B-48D3-9E7B-DD6A16F2F440}" srcOrd="7" destOrd="0" presId="urn:microsoft.com/office/officeart/2005/8/layout/cycle1"/>
    <dgm:cxn modelId="{2FEA4EC8-9795-46B3-B3F5-C3303C2BE1F4}" type="presParOf" srcId="{14DC614D-EF4F-441C-AF46-CBEC8B57021A}" destId="{F39C4DC5-02A5-4D67-AEE9-E9DF06583BB4}" srcOrd="8" destOrd="0" presId="urn:microsoft.com/office/officeart/2005/8/layout/cycle1"/>
    <dgm:cxn modelId="{FFCF2E89-7946-4CF0-B395-E559532AC2B0}" type="presParOf" srcId="{14DC614D-EF4F-441C-AF46-CBEC8B57021A}" destId="{7D1112AA-FA42-4C06-B3B5-A0116667515D}" srcOrd="9" destOrd="0" presId="urn:microsoft.com/office/officeart/2005/8/layout/cycle1"/>
    <dgm:cxn modelId="{53DAFBCF-F53C-466F-94C8-5E88DDA85168}" type="presParOf" srcId="{14DC614D-EF4F-441C-AF46-CBEC8B57021A}" destId="{A95A2032-E0EE-4065-9AAD-E86041203D67}" srcOrd="10" destOrd="0" presId="urn:microsoft.com/office/officeart/2005/8/layout/cycle1"/>
    <dgm:cxn modelId="{7E2B041F-D54C-487C-9F71-2D9901AA1CCB}" type="presParOf" srcId="{14DC614D-EF4F-441C-AF46-CBEC8B57021A}" destId="{2F28A92F-84BB-4560-A9B4-4A71F9347312}" srcOrd="11" destOrd="0" presId="urn:microsoft.com/office/officeart/2005/8/layout/cycle1"/>
    <dgm:cxn modelId="{05E646D2-C554-4A82-9BFD-5EB8187C718F}" type="presParOf" srcId="{14DC614D-EF4F-441C-AF46-CBEC8B57021A}" destId="{0F0967AE-9EDA-4BE6-969F-A1AB68228E59}" srcOrd="12" destOrd="0" presId="urn:microsoft.com/office/officeart/2005/8/layout/cycle1"/>
    <dgm:cxn modelId="{9AEC05F8-0219-400C-8367-162EEB882140}" type="presParOf" srcId="{14DC614D-EF4F-441C-AF46-CBEC8B57021A}" destId="{8C9BD065-21E3-41D8-BD94-F40B5E46C1A3}" srcOrd="13" destOrd="0" presId="urn:microsoft.com/office/officeart/2005/8/layout/cycle1"/>
    <dgm:cxn modelId="{106E4551-0413-4C67-84A8-4201EE4FB0C8}" type="presParOf" srcId="{14DC614D-EF4F-441C-AF46-CBEC8B57021A}" destId="{97E5AD77-33BA-4419-9727-D8D832009D0A}" srcOrd="14" destOrd="0" presId="urn:microsoft.com/office/officeart/2005/8/layout/cycle1"/>
    <dgm:cxn modelId="{0D5D1A05-2E66-472B-BCAF-B4971C798B2E}" type="presParOf" srcId="{14DC614D-EF4F-441C-AF46-CBEC8B57021A}" destId="{F0D09F9C-AED2-4586-A31E-82F4C6A8D78C}" srcOrd="15" destOrd="0" presId="urn:microsoft.com/office/officeart/2005/8/layout/cycle1"/>
    <dgm:cxn modelId="{BD0E0253-0B48-4944-A0F0-BAD00D864904}" type="presParOf" srcId="{14DC614D-EF4F-441C-AF46-CBEC8B57021A}" destId="{12D3E777-BCE9-4DD2-8E8A-B19DBB0D3D77}" srcOrd="16" destOrd="0" presId="urn:microsoft.com/office/officeart/2005/8/layout/cycle1"/>
    <dgm:cxn modelId="{16EFFCB6-9169-4842-AD05-344374696D43}" type="presParOf" srcId="{14DC614D-EF4F-441C-AF46-CBEC8B57021A}" destId="{5FBF43FB-7037-4ADA-927C-5EEA2D4E4EB9}" srcOrd="17" destOrd="0" presId="urn:microsoft.com/office/officeart/2005/8/layout/cycle1"/>
    <dgm:cxn modelId="{7D0597CE-AAC1-4613-9BEB-184822293B36}" type="presParOf" srcId="{14DC614D-EF4F-441C-AF46-CBEC8B57021A}" destId="{1887B788-1ECF-436B-A520-528C46A638A7}" srcOrd="18" destOrd="0" presId="urn:microsoft.com/office/officeart/2005/8/layout/cycle1"/>
    <dgm:cxn modelId="{78AE0ED9-A3C9-4005-8D92-1CB154C6FC40}" type="presParOf" srcId="{14DC614D-EF4F-441C-AF46-CBEC8B57021A}" destId="{698B470E-624F-4018-B01A-DF8C078FC869}" srcOrd="19" destOrd="0" presId="urn:microsoft.com/office/officeart/2005/8/layout/cycle1"/>
    <dgm:cxn modelId="{C1A68795-FE0E-4DB0-BFF1-B41BDAAC4C5F}" type="presParOf" srcId="{14DC614D-EF4F-441C-AF46-CBEC8B57021A}" destId="{82911277-A959-4BE7-A0DD-BD8C73FB1EEF}" srcOrd="20" destOrd="0" presId="urn:microsoft.com/office/officeart/2005/8/layout/cycle1"/>
    <dgm:cxn modelId="{BAC5D3B2-23C2-46B6-A452-91D57E7EF0D7}" type="presParOf" srcId="{14DC614D-EF4F-441C-AF46-CBEC8B57021A}" destId="{92B3F48C-C1EB-42F2-B692-9A36E4295989}" srcOrd="21" destOrd="0" presId="urn:microsoft.com/office/officeart/2005/8/layout/cycle1"/>
    <dgm:cxn modelId="{8430C7E4-B65B-44F3-B3F1-EE29CA82B70A}" type="presParOf" srcId="{14DC614D-EF4F-441C-AF46-CBEC8B57021A}" destId="{AD4046F1-1C5B-498E-AB37-28DD2B8D71FF}" srcOrd="22" destOrd="0" presId="urn:microsoft.com/office/officeart/2005/8/layout/cycle1"/>
    <dgm:cxn modelId="{AEFBA64D-B418-478D-9BCD-1D95CC000DB2}" type="presParOf" srcId="{14DC614D-EF4F-441C-AF46-CBEC8B57021A}" destId="{B5E640E4-E48A-45D9-85AC-B616A42F7AB5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F0809B-9ACD-486E-917F-71EFCE8C1D4E}" type="doc">
      <dgm:prSet loTypeId="urn:microsoft.com/office/officeart/2005/8/layout/cycle1" loCatId="cycle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C90DCCC4-C95D-4B90-8D2E-B5250C0E52A0}">
      <dgm:prSet phldrT="[Text]" custT="1"/>
      <dgm:spPr/>
      <dgm:t>
        <a:bodyPr/>
        <a:lstStyle/>
        <a:p>
          <a:r>
            <a:rPr lang="en-GB" sz="1800" b="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noProof="0" dirty="0">
            <a:solidFill>
              <a:schemeClr val="tx1"/>
            </a:solidFill>
          </a:endParaRPr>
        </a:p>
      </dgm:t>
    </dgm:pt>
    <dgm:pt modelId="{891B0318-2A26-4EBD-8F91-27F3398B5255}" type="parTrans" cxnId="{8DCCE9D8-7711-49A6-B95F-C8F8CA6FE825}">
      <dgm:prSet/>
      <dgm:spPr/>
      <dgm:t>
        <a:bodyPr/>
        <a:lstStyle/>
        <a:p>
          <a:endParaRPr lang="de-DE"/>
        </a:p>
      </dgm:t>
    </dgm:pt>
    <dgm:pt modelId="{1F1D23AE-17E2-4019-9D9A-3AFD42267071}" type="sibTrans" cxnId="{8DCCE9D8-7711-49A6-B95F-C8F8CA6FE825}">
      <dgm:prSet/>
      <dgm:spPr/>
      <dgm:t>
        <a:bodyPr/>
        <a:lstStyle/>
        <a:p>
          <a:endParaRPr lang="de-DE"/>
        </a:p>
      </dgm:t>
    </dgm:pt>
    <dgm:pt modelId="{D56E250F-0411-436A-872B-28AF874AFFDB}">
      <dgm:prSet phldrT="[Text]" custT="1"/>
      <dgm:spPr/>
      <dgm:t>
        <a:bodyPr/>
        <a:lstStyle/>
        <a:p>
          <a:r>
            <a:rPr lang="en-GB" sz="1800" noProof="0" dirty="0" smtClean="0"/>
            <a:t>Work / training</a:t>
          </a:r>
          <a:endParaRPr lang="en-GB" sz="1800" noProof="0" dirty="0"/>
        </a:p>
      </dgm:t>
    </dgm:pt>
    <dgm:pt modelId="{92EFB457-20DC-4546-A6A6-53756915430D}" type="parTrans" cxnId="{E1A51BF8-84E5-490C-A633-2A4114DE9DB1}">
      <dgm:prSet/>
      <dgm:spPr/>
      <dgm:t>
        <a:bodyPr/>
        <a:lstStyle/>
        <a:p>
          <a:endParaRPr lang="de-DE"/>
        </a:p>
      </dgm:t>
    </dgm:pt>
    <dgm:pt modelId="{292B093F-A1FA-4568-AFFF-9865D0A88CB4}" type="sibTrans" cxnId="{E1A51BF8-84E5-490C-A633-2A4114DE9DB1}">
      <dgm:prSet/>
      <dgm:spPr/>
      <dgm:t>
        <a:bodyPr/>
        <a:lstStyle/>
        <a:p>
          <a:endParaRPr lang="de-DE"/>
        </a:p>
      </dgm:t>
    </dgm:pt>
    <dgm:pt modelId="{0B5059AD-F9B7-470E-AE00-2BF040655075}">
      <dgm:prSet phldrT="[Text]" custT="1"/>
      <dgm:spPr/>
      <dgm:t>
        <a:bodyPr/>
        <a:lstStyle/>
        <a:p>
          <a:r>
            <a:rPr lang="en-GB" sz="1800" noProof="0" dirty="0" smtClean="0"/>
            <a:t>Selection / Preparation</a:t>
          </a:r>
          <a:endParaRPr lang="en-GB" sz="1800" noProof="0" dirty="0"/>
        </a:p>
      </dgm:t>
    </dgm:pt>
    <dgm:pt modelId="{48423F40-D212-476E-BD60-4B74226A2CAD}" type="parTrans" cxnId="{96E67D8B-E9AE-4D8F-A6E8-15EF05FDCAE9}">
      <dgm:prSet/>
      <dgm:spPr/>
      <dgm:t>
        <a:bodyPr/>
        <a:lstStyle/>
        <a:p>
          <a:endParaRPr lang="de-DE"/>
        </a:p>
      </dgm:t>
    </dgm:pt>
    <dgm:pt modelId="{9A1595C4-B17E-43EE-8850-087D46446C47}" type="sibTrans" cxnId="{96E67D8B-E9AE-4D8F-A6E8-15EF05FDCAE9}">
      <dgm:prSet/>
      <dgm:spPr/>
      <dgm:t>
        <a:bodyPr/>
        <a:lstStyle/>
        <a:p>
          <a:endParaRPr lang="de-DE"/>
        </a:p>
      </dgm:t>
    </dgm:pt>
    <dgm:pt modelId="{5F49249C-BDB5-4D1D-955A-7DAD22065B5F}">
      <dgm:prSet phldrT="[Text]" custT="1"/>
      <dgm:spPr/>
      <dgm:t>
        <a:bodyPr/>
        <a:lstStyle/>
        <a:p>
          <a:r>
            <a:rPr lang="de-DE" sz="1800" dirty="0" smtClean="0">
              <a:solidFill>
                <a:srgbClr val="00B050"/>
              </a:solidFill>
            </a:rPr>
            <a:t>Migration</a:t>
          </a:r>
          <a:endParaRPr lang="de-DE" sz="1800" dirty="0">
            <a:solidFill>
              <a:srgbClr val="00B050"/>
            </a:solidFill>
          </a:endParaRPr>
        </a:p>
      </dgm:t>
    </dgm:pt>
    <dgm:pt modelId="{F976F560-93CB-4F41-96E5-7EFB536A2AAA}" type="parTrans" cxnId="{03266DCE-76A4-4075-A90B-42A60E284A2C}">
      <dgm:prSet/>
      <dgm:spPr/>
      <dgm:t>
        <a:bodyPr/>
        <a:lstStyle/>
        <a:p>
          <a:endParaRPr lang="de-DE"/>
        </a:p>
      </dgm:t>
    </dgm:pt>
    <dgm:pt modelId="{A150E612-8168-4755-A5FD-16D300D57ECA}" type="sibTrans" cxnId="{03266DCE-76A4-4075-A90B-42A60E284A2C}">
      <dgm:prSet/>
      <dgm:spPr/>
      <dgm:t>
        <a:bodyPr/>
        <a:lstStyle/>
        <a:p>
          <a:endParaRPr lang="de-DE"/>
        </a:p>
      </dgm:t>
    </dgm:pt>
    <dgm:pt modelId="{DCB72A2E-94AF-4747-A93F-CD8715357910}">
      <dgm:prSet phldrT="[Text]" custT="1"/>
      <dgm:spPr/>
      <dgm:t>
        <a:bodyPr/>
        <a:lstStyle/>
        <a:p>
          <a:r>
            <a:rPr lang="en-GB" sz="1800" noProof="0" dirty="0" smtClean="0">
              <a:solidFill>
                <a:schemeClr val="tx1"/>
              </a:solidFill>
            </a:rPr>
            <a:t>Placement</a:t>
          </a:r>
          <a:endParaRPr lang="en-GB" sz="1800" noProof="0" dirty="0">
            <a:solidFill>
              <a:schemeClr val="tx1"/>
            </a:solidFill>
          </a:endParaRPr>
        </a:p>
      </dgm:t>
    </dgm:pt>
    <dgm:pt modelId="{D7FB54C4-E822-44E4-AA97-E3A6773D080C}" type="parTrans" cxnId="{E93EB3DC-774B-4882-A703-062472F30A20}">
      <dgm:prSet/>
      <dgm:spPr/>
      <dgm:t>
        <a:bodyPr/>
        <a:lstStyle/>
        <a:p>
          <a:endParaRPr lang="de-DE"/>
        </a:p>
      </dgm:t>
    </dgm:pt>
    <dgm:pt modelId="{07855F34-0401-42D7-906D-12BBFC711028}" type="sibTrans" cxnId="{E93EB3DC-774B-4882-A703-062472F30A20}">
      <dgm:prSet/>
      <dgm:spPr/>
      <dgm:t>
        <a:bodyPr/>
        <a:lstStyle/>
        <a:p>
          <a:endParaRPr lang="de-DE"/>
        </a:p>
      </dgm:t>
    </dgm:pt>
    <dgm:pt modelId="{5C24E4C6-6568-4490-BF9E-664FC6E26E89}">
      <dgm:prSet custT="1"/>
      <dgm:spPr/>
      <dgm:t>
        <a:bodyPr/>
        <a:lstStyle/>
        <a:p>
          <a:r>
            <a:rPr lang="de-DE" sz="1800" dirty="0" smtClean="0"/>
            <a:t>Work / </a:t>
          </a:r>
          <a:r>
            <a:rPr lang="de-DE" sz="1800" dirty="0" err="1" smtClean="0"/>
            <a:t>continued</a:t>
          </a:r>
          <a:r>
            <a:rPr lang="de-DE" sz="1800" dirty="0" smtClean="0"/>
            <a:t> </a:t>
          </a:r>
          <a:r>
            <a:rPr lang="de-DE" sz="1800" dirty="0" err="1" smtClean="0"/>
            <a:t>training</a:t>
          </a:r>
          <a:endParaRPr lang="de-DE" sz="1800" dirty="0"/>
        </a:p>
      </dgm:t>
    </dgm:pt>
    <dgm:pt modelId="{666218DC-912C-4638-B4F2-BBF8B4062253}" type="parTrans" cxnId="{9BF4B2EF-7C45-42B8-BEE3-5A5EAF1DB03F}">
      <dgm:prSet/>
      <dgm:spPr/>
      <dgm:t>
        <a:bodyPr/>
        <a:lstStyle/>
        <a:p>
          <a:endParaRPr lang="de-DE"/>
        </a:p>
      </dgm:t>
    </dgm:pt>
    <dgm:pt modelId="{D318384D-BD0E-4F82-A36B-EE44AEDE67F9}" type="sibTrans" cxnId="{9BF4B2EF-7C45-42B8-BEE3-5A5EAF1DB03F}">
      <dgm:prSet/>
      <dgm:spPr/>
      <dgm:t>
        <a:bodyPr/>
        <a:lstStyle/>
        <a:p>
          <a:endParaRPr lang="de-DE"/>
        </a:p>
      </dgm:t>
    </dgm:pt>
    <dgm:pt modelId="{E17CA9B0-30AF-4A47-8B2D-31BEE40716BF}">
      <dgm:prSet custT="1"/>
      <dgm:spPr/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Return &amp; reintegration  advisory</a:t>
          </a:r>
          <a:endParaRPr lang="de-DE" sz="1800" dirty="0"/>
        </a:p>
      </dgm:t>
    </dgm:pt>
    <dgm:pt modelId="{F10D9CEE-E6BE-417A-8B4C-D675F349C351}" type="parTrans" cxnId="{6CC0D111-249B-4BE5-81E9-3E95BE8727A7}">
      <dgm:prSet/>
      <dgm:spPr/>
      <dgm:t>
        <a:bodyPr/>
        <a:lstStyle/>
        <a:p>
          <a:endParaRPr lang="de-DE"/>
        </a:p>
      </dgm:t>
    </dgm:pt>
    <dgm:pt modelId="{122CA6FE-49EE-45CA-ACDE-D9B386D2BA4F}" type="sibTrans" cxnId="{6CC0D111-249B-4BE5-81E9-3E95BE8727A7}">
      <dgm:prSet/>
      <dgm:spPr/>
      <dgm:t>
        <a:bodyPr/>
        <a:lstStyle/>
        <a:p>
          <a:endParaRPr lang="de-DE"/>
        </a:p>
      </dgm:t>
    </dgm:pt>
    <dgm:pt modelId="{5CC5926B-F85F-4B7B-B2D4-F009D7CC2DB6}">
      <dgm:prSet custT="1"/>
      <dgm:spPr/>
      <dgm:t>
        <a:bodyPr/>
        <a:lstStyle/>
        <a:p>
          <a:r>
            <a:rPr lang="en-GB" sz="1800" dirty="0" smtClean="0">
              <a:solidFill>
                <a:srgbClr val="00B050"/>
              </a:solidFill>
            </a:rPr>
            <a:t>Return</a:t>
          </a:r>
          <a:endParaRPr lang="de-DE" sz="1800" dirty="0"/>
        </a:p>
      </dgm:t>
    </dgm:pt>
    <dgm:pt modelId="{0B1F70A3-B321-471B-936B-F32569BB431E}" type="parTrans" cxnId="{1632D68E-A72B-4284-A7EA-E977E13B7D43}">
      <dgm:prSet/>
      <dgm:spPr/>
      <dgm:t>
        <a:bodyPr/>
        <a:lstStyle/>
        <a:p>
          <a:endParaRPr lang="de-DE"/>
        </a:p>
      </dgm:t>
    </dgm:pt>
    <dgm:pt modelId="{1DED4B03-13A5-4426-B48C-7E6F13263481}" type="sibTrans" cxnId="{1632D68E-A72B-4284-A7EA-E977E13B7D43}">
      <dgm:prSet/>
      <dgm:spPr/>
      <dgm:t>
        <a:bodyPr/>
        <a:lstStyle/>
        <a:p>
          <a:endParaRPr lang="de-DE"/>
        </a:p>
      </dgm:t>
    </dgm:pt>
    <dgm:pt modelId="{14DC614D-EF4F-441C-AF46-CBEC8B57021A}" type="pres">
      <dgm:prSet presAssocID="{03F0809B-9ACD-486E-917F-71EFCE8C1D4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C28BA9D-34AB-4AB9-96F3-742682823E70}" type="pres">
      <dgm:prSet presAssocID="{C90DCCC4-C95D-4B90-8D2E-B5250C0E52A0}" presName="dummy" presStyleCnt="0"/>
      <dgm:spPr/>
    </dgm:pt>
    <dgm:pt modelId="{CF9A1CAC-AA87-4636-8025-8DC3BBEB5AE8}" type="pres">
      <dgm:prSet presAssocID="{C90DCCC4-C95D-4B90-8D2E-B5250C0E52A0}" presName="node" presStyleLbl="revTx" presStyleIdx="0" presStyleCnt="8" custScaleX="191228" custRadScaleRad="99507" custRadScaleInc="584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FE82672-336F-4CDD-A5D9-54EB7E3DF1CA}" type="pres">
      <dgm:prSet presAssocID="{1F1D23AE-17E2-4019-9D9A-3AFD42267071}" presName="sibTrans" presStyleLbl="node1" presStyleIdx="0" presStyleCnt="8"/>
      <dgm:spPr/>
      <dgm:t>
        <a:bodyPr/>
        <a:lstStyle/>
        <a:p>
          <a:endParaRPr lang="de-DE"/>
        </a:p>
      </dgm:t>
    </dgm:pt>
    <dgm:pt modelId="{7B9C180C-F234-4154-AAC9-7A2EABA375EF}" type="pres">
      <dgm:prSet presAssocID="{D56E250F-0411-436A-872B-28AF874AFFDB}" presName="dummy" presStyleCnt="0"/>
      <dgm:spPr/>
    </dgm:pt>
    <dgm:pt modelId="{C8B6C0C9-22AC-4D3D-BDE9-8BF24795832D}" type="pres">
      <dgm:prSet presAssocID="{D56E250F-0411-436A-872B-28AF874AFFDB}" presName="node" presStyleLbl="revTx" presStyleIdx="1" presStyleCnt="8" custScaleX="17331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4FA5143-5333-4637-A118-ADF5D95EB1F5}" type="pres">
      <dgm:prSet presAssocID="{292B093F-A1FA-4568-AFFF-9865D0A88CB4}" presName="sibTrans" presStyleLbl="node1" presStyleIdx="1" presStyleCnt="8"/>
      <dgm:spPr/>
      <dgm:t>
        <a:bodyPr/>
        <a:lstStyle/>
        <a:p>
          <a:endParaRPr lang="de-DE"/>
        </a:p>
      </dgm:t>
    </dgm:pt>
    <dgm:pt modelId="{B7808E13-6876-443C-AD5F-8F34C2E524B8}" type="pres">
      <dgm:prSet presAssocID="{0B5059AD-F9B7-470E-AE00-2BF040655075}" presName="dummy" presStyleCnt="0"/>
      <dgm:spPr/>
    </dgm:pt>
    <dgm:pt modelId="{15B6146E-910B-48D3-9E7B-DD6A16F2F440}" type="pres">
      <dgm:prSet presAssocID="{0B5059AD-F9B7-470E-AE00-2BF040655075}" presName="node" presStyleLbl="revTx" presStyleIdx="2" presStyleCnt="8" custScaleX="19253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39C4DC5-02A5-4D67-AEE9-E9DF06583BB4}" type="pres">
      <dgm:prSet presAssocID="{9A1595C4-B17E-43EE-8850-087D46446C47}" presName="sibTrans" presStyleLbl="node1" presStyleIdx="2" presStyleCnt="8"/>
      <dgm:spPr/>
      <dgm:t>
        <a:bodyPr/>
        <a:lstStyle/>
        <a:p>
          <a:endParaRPr lang="de-DE"/>
        </a:p>
      </dgm:t>
    </dgm:pt>
    <dgm:pt modelId="{7D1112AA-FA42-4C06-B3B5-A0116667515D}" type="pres">
      <dgm:prSet presAssocID="{5F49249C-BDB5-4D1D-955A-7DAD22065B5F}" presName="dummy" presStyleCnt="0"/>
      <dgm:spPr/>
    </dgm:pt>
    <dgm:pt modelId="{A95A2032-E0EE-4065-9AAD-E86041203D67}" type="pres">
      <dgm:prSet presAssocID="{5F49249C-BDB5-4D1D-955A-7DAD22065B5F}" presName="node" presStyleLbl="revTx" presStyleIdx="3" presStyleCnt="8" custScaleX="131827" custRadScaleRad="102686" custRadScaleInc="-1445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F28A92F-84BB-4560-A9B4-4A71F9347312}" type="pres">
      <dgm:prSet presAssocID="{A150E612-8168-4755-A5FD-16D300D57ECA}" presName="sibTrans" presStyleLbl="node1" presStyleIdx="3" presStyleCnt="8"/>
      <dgm:spPr/>
      <dgm:t>
        <a:bodyPr/>
        <a:lstStyle/>
        <a:p>
          <a:endParaRPr lang="de-DE"/>
        </a:p>
      </dgm:t>
    </dgm:pt>
    <dgm:pt modelId="{0F0967AE-9EDA-4BE6-969F-A1AB68228E59}" type="pres">
      <dgm:prSet presAssocID="{DCB72A2E-94AF-4747-A93F-CD8715357910}" presName="dummy" presStyleCnt="0"/>
      <dgm:spPr/>
    </dgm:pt>
    <dgm:pt modelId="{8C9BD065-21E3-41D8-BD94-F40B5E46C1A3}" type="pres">
      <dgm:prSet presAssocID="{DCB72A2E-94AF-4747-A93F-CD8715357910}" presName="node" presStyleLbl="revTx" presStyleIdx="4" presStyleCnt="8" custScaleX="14774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E5AD77-33BA-4419-9727-D8D832009D0A}" type="pres">
      <dgm:prSet presAssocID="{07855F34-0401-42D7-906D-12BBFC711028}" presName="sibTrans" presStyleLbl="node1" presStyleIdx="4" presStyleCnt="8"/>
      <dgm:spPr/>
      <dgm:t>
        <a:bodyPr/>
        <a:lstStyle/>
        <a:p>
          <a:endParaRPr lang="de-DE"/>
        </a:p>
      </dgm:t>
    </dgm:pt>
    <dgm:pt modelId="{F0D09F9C-AED2-4586-A31E-82F4C6A8D78C}" type="pres">
      <dgm:prSet presAssocID="{5C24E4C6-6568-4490-BF9E-664FC6E26E89}" presName="dummy" presStyleCnt="0"/>
      <dgm:spPr/>
    </dgm:pt>
    <dgm:pt modelId="{12D3E777-BCE9-4DD2-8E8A-B19DBB0D3D77}" type="pres">
      <dgm:prSet presAssocID="{5C24E4C6-6568-4490-BF9E-664FC6E26E89}" presName="node" presStyleLbl="revTx" presStyleIdx="5" presStyleCnt="8" custScaleX="21207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FBF43FB-7037-4ADA-927C-5EEA2D4E4EB9}" type="pres">
      <dgm:prSet presAssocID="{D318384D-BD0E-4F82-A36B-EE44AEDE67F9}" presName="sibTrans" presStyleLbl="node1" presStyleIdx="5" presStyleCnt="8"/>
      <dgm:spPr/>
      <dgm:t>
        <a:bodyPr/>
        <a:lstStyle/>
        <a:p>
          <a:endParaRPr lang="de-DE"/>
        </a:p>
      </dgm:t>
    </dgm:pt>
    <dgm:pt modelId="{1887B788-1ECF-436B-A520-528C46A638A7}" type="pres">
      <dgm:prSet presAssocID="{E17CA9B0-30AF-4A47-8B2D-31BEE40716BF}" presName="dummy" presStyleCnt="0"/>
      <dgm:spPr/>
    </dgm:pt>
    <dgm:pt modelId="{698B470E-624F-4018-B01A-DF8C078FC869}" type="pres">
      <dgm:prSet presAssocID="{E17CA9B0-30AF-4A47-8B2D-31BEE40716BF}" presName="node" presStyleLbl="revTx" presStyleIdx="6" presStyleCnt="8" custScaleX="25573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911277-A959-4BE7-A0DD-BD8C73FB1EEF}" type="pres">
      <dgm:prSet presAssocID="{122CA6FE-49EE-45CA-ACDE-D9B386D2BA4F}" presName="sibTrans" presStyleLbl="node1" presStyleIdx="6" presStyleCnt="8"/>
      <dgm:spPr/>
      <dgm:t>
        <a:bodyPr/>
        <a:lstStyle/>
        <a:p>
          <a:endParaRPr lang="de-DE"/>
        </a:p>
      </dgm:t>
    </dgm:pt>
    <dgm:pt modelId="{92B3F48C-C1EB-42F2-B692-9A36E4295989}" type="pres">
      <dgm:prSet presAssocID="{5CC5926B-F85F-4B7B-B2D4-F009D7CC2DB6}" presName="dummy" presStyleCnt="0"/>
      <dgm:spPr/>
    </dgm:pt>
    <dgm:pt modelId="{AD4046F1-1C5B-498E-AB37-28DD2B8D71FF}" type="pres">
      <dgm:prSet presAssocID="{5CC5926B-F85F-4B7B-B2D4-F009D7CC2DB6}" presName="node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E640E4-E48A-45D9-85AC-B616A42F7AB5}" type="pres">
      <dgm:prSet presAssocID="{1DED4B03-13A5-4426-B48C-7E6F13263481}" presName="sibTrans" presStyleLbl="node1" presStyleIdx="7" presStyleCnt="8"/>
      <dgm:spPr/>
      <dgm:t>
        <a:bodyPr/>
        <a:lstStyle/>
        <a:p>
          <a:endParaRPr lang="de-DE"/>
        </a:p>
      </dgm:t>
    </dgm:pt>
  </dgm:ptLst>
  <dgm:cxnLst>
    <dgm:cxn modelId="{3E2255AF-F97F-4C2F-A474-955DFC76D169}" type="presOf" srcId="{1F1D23AE-17E2-4019-9D9A-3AFD42267071}" destId="{FFE82672-336F-4CDD-A5D9-54EB7E3DF1CA}" srcOrd="0" destOrd="0" presId="urn:microsoft.com/office/officeart/2005/8/layout/cycle1"/>
    <dgm:cxn modelId="{F3DA3D1C-9E83-4400-9D4E-180A7C678B76}" type="presOf" srcId="{07855F34-0401-42D7-906D-12BBFC711028}" destId="{97E5AD77-33BA-4419-9727-D8D832009D0A}" srcOrd="0" destOrd="0" presId="urn:microsoft.com/office/officeart/2005/8/layout/cycle1"/>
    <dgm:cxn modelId="{9BF4B2EF-7C45-42B8-BEE3-5A5EAF1DB03F}" srcId="{03F0809B-9ACD-486E-917F-71EFCE8C1D4E}" destId="{5C24E4C6-6568-4490-BF9E-664FC6E26E89}" srcOrd="5" destOrd="0" parTransId="{666218DC-912C-4638-B4F2-BBF8B4062253}" sibTransId="{D318384D-BD0E-4F82-A36B-EE44AEDE67F9}"/>
    <dgm:cxn modelId="{F45BBE85-BDE5-4B8E-9123-FBB3EBB67D3F}" type="presOf" srcId="{1DED4B03-13A5-4426-B48C-7E6F13263481}" destId="{B5E640E4-E48A-45D9-85AC-B616A42F7AB5}" srcOrd="0" destOrd="0" presId="urn:microsoft.com/office/officeart/2005/8/layout/cycle1"/>
    <dgm:cxn modelId="{1FB0DB33-848D-4DB7-A82D-EB290559492D}" type="presOf" srcId="{292B093F-A1FA-4568-AFFF-9865D0A88CB4}" destId="{F4FA5143-5333-4637-A118-ADF5D95EB1F5}" srcOrd="0" destOrd="0" presId="urn:microsoft.com/office/officeart/2005/8/layout/cycle1"/>
    <dgm:cxn modelId="{96CA167C-E95A-4812-9861-02EBD2507FD2}" type="presOf" srcId="{9A1595C4-B17E-43EE-8850-087D46446C47}" destId="{F39C4DC5-02A5-4D67-AEE9-E9DF06583BB4}" srcOrd="0" destOrd="0" presId="urn:microsoft.com/office/officeart/2005/8/layout/cycle1"/>
    <dgm:cxn modelId="{6CC0D111-249B-4BE5-81E9-3E95BE8727A7}" srcId="{03F0809B-9ACD-486E-917F-71EFCE8C1D4E}" destId="{E17CA9B0-30AF-4A47-8B2D-31BEE40716BF}" srcOrd="6" destOrd="0" parTransId="{F10D9CEE-E6BE-417A-8B4C-D675F349C351}" sibTransId="{122CA6FE-49EE-45CA-ACDE-D9B386D2BA4F}"/>
    <dgm:cxn modelId="{D34858F7-3C0D-42F8-A4A8-75AD956BF51F}" type="presOf" srcId="{0B5059AD-F9B7-470E-AE00-2BF040655075}" destId="{15B6146E-910B-48D3-9E7B-DD6A16F2F440}" srcOrd="0" destOrd="0" presId="urn:microsoft.com/office/officeart/2005/8/layout/cycle1"/>
    <dgm:cxn modelId="{41EBBD33-FB6C-48B4-920D-3EF3844BD437}" type="presOf" srcId="{03F0809B-9ACD-486E-917F-71EFCE8C1D4E}" destId="{14DC614D-EF4F-441C-AF46-CBEC8B57021A}" srcOrd="0" destOrd="0" presId="urn:microsoft.com/office/officeart/2005/8/layout/cycle1"/>
    <dgm:cxn modelId="{D4B7775D-702A-4A79-9BC0-8540EA7BB9A7}" type="presOf" srcId="{C90DCCC4-C95D-4B90-8D2E-B5250C0E52A0}" destId="{CF9A1CAC-AA87-4636-8025-8DC3BBEB5AE8}" srcOrd="0" destOrd="0" presId="urn:microsoft.com/office/officeart/2005/8/layout/cycle1"/>
    <dgm:cxn modelId="{17EA07F0-9A24-412E-82BC-8200A5836C37}" type="presOf" srcId="{DCB72A2E-94AF-4747-A93F-CD8715357910}" destId="{8C9BD065-21E3-41D8-BD94-F40B5E46C1A3}" srcOrd="0" destOrd="0" presId="urn:microsoft.com/office/officeart/2005/8/layout/cycle1"/>
    <dgm:cxn modelId="{6BA86960-1F56-4EC8-B010-FA3417110114}" type="presOf" srcId="{E17CA9B0-30AF-4A47-8B2D-31BEE40716BF}" destId="{698B470E-624F-4018-B01A-DF8C078FC869}" srcOrd="0" destOrd="0" presId="urn:microsoft.com/office/officeart/2005/8/layout/cycle1"/>
    <dgm:cxn modelId="{E93EB3DC-774B-4882-A703-062472F30A20}" srcId="{03F0809B-9ACD-486E-917F-71EFCE8C1D4E}" destId="{DCB72A2E-94AF-4747-A93F-CD8715357910}" srcOrd="4" destOrd="0" parTransId="{D7FB54C4-E822-44E4-AA97-E3A6773D080C}" sibTransId="{07855F34-0401-42D7-906D-12BBFC711028}"/>
    <dgm:cxn modelId="{39E631B5-F6BF-4DAD-985A-1FEE2487A594}" type="presOf" srcId="{122CA6FE-49EE-45CA-ACDE-D9B386D2BA4F}" destId="{82911277-A959-4BE7-A0DD-BD8C73FB1EEF}" srcOrd="0" destOrd="0" presId="urn:microsoft.com/office/officeart/2005/8/layout/cycle1"/>
    <dgm:cxn modelId="{410B30D0-017F-4E17-92B3-A0C0EF0E5D26}" type="presOf" srcId="{A150E612-8168-4755-A5FD-16D300D57ECA}" destId="{2F28A92F-84BB-4560-A9B4-4A71F9347312}" srcOrd="0" destOrd="0" presId="urn:microsoft.com/office/officeart/2005/8/layout/cycle1"/>
    <dgm:cxn modelId="{89F5F08B-DA96-4596-BF33-CB37D193F726}" type="presOf" srcId="{5C24E4C6-6568-4490-BF9E-664FC6E26E89}" destId="{12D3E777-BCE9-4DD2-8E8A-B19DBB0D3D77}" srcOrd="0" destOrd="0" presId="urn:microsoft.com/office/officeart/2005/8/layout/cycle1"/>
    <dgm:cxn modelId="{E1A51BF8-84E5-490C-A633-2A4114DE9DB1}" srcId="{03F0809B-9ACD-486E-917F-71EFCE8C1D4E}" destId="{D56E250F-0411-436A-872B-28AF874AFFDB}" srcOrd="1" destOrd="0" parTransId="{92EFB457-20DC-4546-A6A6-53756915430D}" sibTransId="{292B093F-A1FA-4568-AFFF-9865D0A88CB4}"/>
    <dgm:cxn modelId="{1632D68E-A72B-4284-A7EA-E977E13B7D43}" srcId="{03F0809B-9ACD-486E-917F-71EFCE8C1D4E}" destId="{5CC5926B-F85F-4B7B-B2D4-F009D7CC2DB6}" srcOrd="7" destOrd="0" parTransId="{0B1F70A3-B321-471B-936B-F32569BB431E}" sibTransId="{1DED4B03-13A5-4426-B48C-7E6F13263481}"/>
    <dgm:cxn modelId="{C23C93BD-186A-4937-8C2D-C112E3811C55}" type="presOf" srcId="{D56E250F-0411-436A-872B-28AF874AFFDB}" destId="{C8B6C0C9-22AC-4D3D-BDE9-8BF24795832D}" srcOrd="0" destOrd="0" presId="urn:microsoft.com/office/officeart/2005/8/layout/cycle1"/>
    <dgm:cxn modelId="{16644A79-3163-4161-BA80-6EAC657EE3E7}" type="presOf" srcId="{5CC5926B-F85F-4B7B-B2D4-F009D7CC2DB6}" destId="{AD4046F1-1C5B-498E-AB37-28DD2B8D71FF}" srcOrd="0" destOrd="0" presId="urn:microsoft.com/office/officeart/2005/8/layout/cycle1"/>
    <dgm:cxn modelId="{96E67D8B-E9AE-4D8F-A6E8-15EF05FDCAE9}" srcId="{03F0809B-9ACD-486E-917F-71EFCE8C1D4E}" destId="{0B5059AD-F9B7-470E-AE00-2BF040655075}" srcOrd="2" destOrd="0" parTransId="{48423F40-D212-476E-BD60-4B74226A2CAD}" sibTransId="{9A1595C4-B17E-43EE-8850-087D46446C47}"/>
    <dgm:cxn modelId="{BD8304FE-2576-4848-9126-38F5F49AF5E8}" type="presOf" srcId="{D318384D-BD0E-4F82-A36B-EE44AEDE67F9}" destId="{5FBF43FB-7037-4ADA-927C-5EEA2D4E4EB9}" srcOrd="0" destOrd="0" presId="urn:microsoft.com/office/officeart/2005/8/layout/cycle1"/>
    <dgm:cxn modelId="{8DCCE9D8-7711-49A6-B95F-C8F8CA6FE825}" srcId="{03F0809B-9ACD-486E-917F-71EFCE8C1D4E}" destId="{C90DCCC4-C95D-4B90-8D2E-B5250C0E52A0}" srcOrd="0" destOrd="0" parTransId="{891B0318-2A26-4EBD-8F91-27F3398B5255}" sibTransId="{1F1D23AE-17E2-4019-9D9A-3AFD42267071}"/>
    <dgm:cxn modelId="{B790020D-EEA0-4E9F-B767-C8DDB44BB507}" type="presOf" srcId="{5F49249C-BDB5-4D1D-955A-7DAD22065B5F}" destId="{A95A2032-E0EE-4065-9AAD-E86041203D67}" srcOrd="0" destOrd="0" presId="urn:microsoft.com/office/officeart/2005/8/layout/cycle1"/>
    <dgm:cxn modelId="{03266DCE-76A4-4075-A90B-42A60E284A2C}" srcId="{03F0809B-9ACD-486E-917F-71EFCE8C1D4E}" destId="{5F49249C-BDB5-4D1D-955A-7DAD22065B5F}" srcOrd="3" destOrd="0" parTransId="{F976F560-93CB-4F41-96E5-7EFB536A2AAA}" sibTransId="{A150E612-8168-4755-A5FD-16D300D57ECA}"/>
    <dgm:cxn modelId="{D1319B7E-7BEC-4A76-BD59-92545EC51A8C}" type="presParOf" srcId="{14DC614D-EF4F-441C-AF46-CBEC8B57021A}" destId="{5C28BA9D-34AB-4AB9-96F3-742682823E70}" srcOrd="0" destOrd="0" presId="urn:microsoft.com/office/officeart/2005/8/layout/cycle1"/>
    <dgm:cxn modelId="{9428C0D6-360D-4DE6-A0D0-FEA2F322AB70}" type="presParOf" srcId="{14DC614D-EF4F-441C-AF46-CBEC8B57021A}" destId="{CF9A1CAC-AA87-4636-8025-8DC3BBEB5AE8}" srcOrd="1" destOrd="0" presId="urn:microsoft.com/office/officeart/2005/8/layout/cycle1"/>
    <dgm:cxn modelId="{948DE04C-3C93-49D1-AC19-912CEE0FAEDE}" type="presParOf" srcId="{14DC614D-EF4F-441C-AF46-CBEC8B57021A}" destId="{FFE82672-336F-4CDD-A5D9-54EB7E3DF1CA}" srcOrd="2" destOrd="0" presId="urn:microsoft.com/office/officeart/2005/8/layout/cycle1"/>
    <dgm:cxn modelId="{2BF808D8-540E-44CA-9540-B265572D53DA}" type="presParOf" srcId="{14DC614D-EF4F-441C-AF46-CBEC8B57021A}" destId="{7B9C180C-F234-4154-AAC9-7A2EABA375EF}" srcOrd="3" destOrd="0" presId="urn:microsoft.com/office/officeart/2005/8/layout/cycle1"/>
    <dgm:cxn modelId="{1C9870A5-CE67-4D81-AAAB-9A5CE1CF79AB}" type="presParOf" srcId="{14DC614D-EF4F-441C-AF46-CBEC8B57021A}" destId="{C8B6C0C9-22AC-4D3D-BDE9-8BF24795832D}" srcOrd="4" destOrd="0" presId="urn:microsoft.com/office/officeart/2005/8/layout/cycle1"/>
    <dgm:cxn modelId="{70AA2B51-AD03-47A1-BCE5-8714FD39CCAB}" type="presParOf" srcId="{14DC614D-EF4F-441C-AF46-CBEC8B57021A}" destId="{F4FA5143-5333-4637-A118-ADF5D95EB1F5}" srcOrd="5" destOrd="0" presId="urn:microsoft.com/office/officeart/2005/8/layout/cycle1"/>
    <dgm:cxn modelId="{0B6BF400-717F-4DFD-9FC1-85ED992EB1B5}" type="presParOf" srcId="{14DC614D-EF4F-441C-AF46-CBEC8B57021A}" destId="{B7808E13-6876-443C-AD5F-8F34C2E524B8}" srcOrd="6" destOrd="0" presId="urn:microsoft.com/office/officeart/2005/8/layout/cycle1"/>
    <dgm:cxn modelId="{E86236E6-7CB4-4BCB-8428-A88EE4289A27}" type="presParOf" srcId="{14DC614D-EF4F-441C-AF46-CBEC8B57021A}" destId="{15B6146E-910B-48D3-9E7B-DD6A16F2F440}" srcOrd="7" destOrd="0" presId="urn:microsoft.com/office/officeart/2005/8/layout/cycle1"/>
    <dgm:cxn modelId="{DF3FBD23-F293-4AA0-A122-5C07EEFE67BD}" type="presParOf" srcId="{14DC614D-EF4F-441C-AF46-CBEC8B57021A}" destId="{F39C4DC5-02A5-4D67-AEE9-E9DF06583BB4}" srcOrd="8" destOrd="0" presId="urn:microsoft.com/office/officeart/2005/8/layout/cycle1"/>
    <dgm:cxn modelId="{0723E9A6-3EBB-470C-A692-BC5515B50949}" type="presParOf" srcId="{14DC614D-EF4F-441C-AF46-CBEC8B57021A}" destId="{7D1112AA-FA42-4C06-B3B5-A0116667515D}" srcOrd="9" destOrd="0" presId="urn:microsoft.com/office/officeart/2005/8/layout/cycle1"/>
    <dgm:cxn modelId="{D7026F43-86AA-428E-AD58-72D9013E3A5F}" type="presParOf" srcId="{14DC614D-EF4F-441C-AF46-CBEC8B57021A}" destId="{A95A2032-E0EE-4065-9AAD-E86041203D67}" srcOrd="10" destOrd="0" presId="urn:microsoft.com/office/officeart/2005/8/layout/cycle1"/>
    <dgm:cxn modelId="{35F19143-C876-425D-A6F1-1477E28CB2EC}" type="presParOf" srcId="{14DC614D-EF4F-441C-AF46-CBEC8B57021A}" destId="{2F28A92F-84BB-4560-A9B4-4A71F9347312}" srcOrd="11" destOrd="0" presId="urn:microsoft.com/office/officeart/2005/8/layout/cycle1"/>
    <dgm:cxn modelId="{1F7D6891-6FCE-4CA7-9C9A-2155283012E2}" type="presParOf" srcId="{14DC614D-EF4F-441C-AF46-CBEC8B57021A}" destId="{0F0967AE-9EDA-4BE6-969F-A1AB68228E59}" srcOrd="12" destOrd="0" presId="urn:microsoft.com/office/officeart/2005/8/layout/cycle1"/>
    <dgm:cxn modelId="{E36C06E4-7F26-4ED8-BBF9-BF057A4520DD}" type="presParOf" srcId="{14DC614D-EF4F-441C-AF46-CBEC8B57021A}" destId="{8C9BD065-21E3-41D8-BD94-F40B5E46C1A3}" srcOrd="13" destOrd="0" presId="urn:microsoft.com/office/officeart/2005/8/layout/cycle1"/>
    <dgm:cxn modelId="{2686842B-2349-47A0-993B-3D940AC5B4E8}" type="presParOf" srcId="{14DC614D-EF4F-441C-AF46-CBEC8B57021A}" destId="{97E5AD77-33BA-4419-9727-D8D832009D0A}" srcOrd="14" destOrd="0" presId="urn:microsoft.com/office/officeart/2005/8/layout/cycle1"/>
    <dgm:cxn modelId="{560AF127-E9AB-43AA-8A57-B8639981F602}" type="presParOf" srcId="{14DC614D-EF4F-441C-AF46-CBEC8B57021A}" destId="{F0D09F9C-AED2-4586-A31E-82F4C6A8D78C}" srcOrd="15" destOrd="0" presId="urn:microsoft.com/office/officeart/2005/8/layout/cycle1"/>
    <dgm:cxn modelId="{7530CF4A-25E9-49B8-B6AB-040AC1722601}" type="presParOf" srcId="{14DC614D-EF4F-441C-AF46-CBEC8B57021A}" destId="{12D3E777-BCE9-4DD2-8E8A-B19DBB0D3D77}" srcOrd="16" destOrd="0" presId="urn:microsoft.com/office/officeart/2005/8/layout/cycle1"/>
    <dgm:cxn modelId="{7C1B7277-9C46-4656-9CC1-00DF1C1D1BF9}" type="presParOf" srcId="{14DC614D-EF4F-441C-AF46-CBEC8B57021A}" destId="{5FBF43FB-7037-4ADA-927C-5EEA2D4E4EB9}" srcOrd="17" destOrd="0" presId="urn:microsoft.com/office/officeart/2005/8/layout/cycle1"/>
    <dgm:cxn modelId="{6009E504-156A-4E47-A31F-480257E1BC4A}" type="presParOf" srcId="{14DC614D-EF4F-441C-AF46-CBEC8B57021A}" destId="{1887B788-1ECF-436B-A520-528C46A638A7}" srcOrd="18" destOrd="0" presId="urn:microsoft.com/office/officeart/2005/8/layout/cycle1"/>
    <dgm:cxn modelId="{DC48B177-07FC-4C41-9129-179BA93B8067}" type="presParOf" srcId="{14DC614D-EF4F-441C-AF46-CBEC8B57021A}" destId="{698B470E-624F-4018-B01A-DF8C078FC869}" srcOrd="19" destOrd="0" presId="urn:microsoft.com/office/officeart/2005/8/layout/cycle1"/>
    <dgm:cxn modelId="{35E9818D-8B2F-42CC-B8DC-C986DC8E1CAF}" type="presParOf" srcId="{14DC614D-EF4F-441C-AF46-CBEC8B57021A}" destId="{82911277-A959-4BE7-A0DD-BD8C73FB1EEF}" srcOrd="20" destOrd="0" presId="urn:microsoft.com/office/officeart/2005/8/layout/cycle1"/>
    <dgm:cxn modelId="{B61DBE49-AB6D-4966-BFC6-339C6A7304C9}" type="presParOf" srcId="{14DC614D-EF4F-441C-AF46-CBEC8B57021A}" destId="{92B3F48C-C1EB-42F2-B692-9A36E4295989}" srcOrd="21" destOrd="0" presId="urn:microsoft.com/office/officeart/2005/8/layout/cycle1"/>
    <dgm:cxn modelId="{3A3837B0-F0C5-4DCF-9CD2-2893E4C15CD2}" type="presParOf" srcId="{14DC614D-EF4F-441C-AF46-CBEC8B57021A}" destId="{AD4046F1-1C5B-498E-AB37-28DD2B8D71FF}" srcOrd="22" destOrd="0" presId="urn:microsoft.com/office/officeart/2005/8/layout/cycle1"/>
    <dgm:cxn modelId="{335070C5-1F93-4868-8060-CBFD1960692F}" type="presParOf" srcId="{14DC614D-EF4F-441C-AF46-CBEC8B57021A}" destId="{B5E640E4-E48A-45D9-85AC-B616A42F7AB5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F0809B-9ACD-486E-917F-71EFCE8C1D4E}" type="doc">
      <dgm:prSet loTypeId="urn:microsoft.com/office/officeart/2005/8/layout/cycle1" loCatId="cycle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C90DCCC4-C95D-4B90-8D2E-B5250C0E52A0}">
      <dgm:prSet phldrT="[Text]" custT="1"/>
      <dgm:spPr/>
      <dgm:t>
        <a:bodyPr/>
        <a:lstStyle/>
        <a:p>
          <a:r>
            <a:rPr lang="en-GB" sz="1800" b="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noProof="0" dirty="0">
            <a:solidFill>
              <a:schemeClr val="tx1"/>
            </a:solidFill>
          </a:endParaRPr>
        </a:p>
      </dgm:t>
    </dgm:pt>
    <dgm:pt modelId="{891B0318-2A26-4EBD-8F91-27F3398B5255}" type="parTrans" cxnId="{8DCCE9D8-7711-49A6-B95F-C8F8CA6FE825}">
      <dgm:prSet/>
      <dgm:spPr/>
      <dgm:t>
        <a:bodyPr/>
        <a:lstStyle/>
        <a:p>
          <a:endParaRPr lang="de-DE"/>
        </a:p>
      </dgm:t>
    </dgm:pt>
    <dgm:pt modelId="{1F1D23AE-17E2-4019-9D9A-3AFD42267071}" type="sibTrans" cxnId="{8DCCE9D8-7711-49A6-B95F-C8F8CA6FE825}">
      <dgm:prSet/>
      <dgm:spPr/>
      <dgm:t>
        <a:bodyPr/>
        <a:lstStyle/>
        <a:p>
          <a:endParaRPr lang="de-DE"/>
        </a:p>
      </dgm:t>
    </dgm:pt>
    <dgm:pt modelId="{D56E250F-0411-436A-872B-28AF874AFFDB}">
      <dgm:prSet phldrT="[Text]" custT="1"/>
      <dgm:spPr/>
      <dgm:t>
        <a:bodyPr/>
        <a:lstStyle/>
        <a:p>
          <a:r>
            <a:rPr lang="en-GB" sz="1800" noProof="0" dirty="0" smtClean="0"/>
            <a:t>Work / training</a:t>
          </a:r>
          <a:endParaRPr lang="en-GB" sz="1800" noProof="0" dirty="0"/>
        </a:p>
      </dgm:t>
    </dgm:pt>
    <dgm:pt modelId="{92EFB457-20DC-4546-A6A6-53756915430D}" type="parTrans" cxnId="{E1A51BF8-84E5-490C-A633-2A4114DE9DB1}">
      <dgm:prSet/>
      <dgm:spPr/>
      <dgm:t>
        <a:bodyPr/>
        <a:lstStyle/>
        <a:p>
          <a:endParaRPr lang="de-DE"/>
        </a:p>
      </dgm:t>
    </dgm:pt>
    <dgm:pt modelId="{292B093F-A1FA-4568-AFFF-9865D0A88CB4}" type="sibTrans" cxnId="{E1A51BF8-84E5-490C-A633-2A4114DE9DB1}">
      <dgm:prSet/>
      <dgm:spPr/>
      <dgm:t>
        <a:bodyPr/>
        <a:lstStyle/>
        <a:p>
          <a:endParaRPr lang="de-DE"/>
        </a:p>
      </dgm:t>
    </dgm:pt>
    <dgm:pt modelId="{0B5059AD-F9B7-470E-AE00-2BF040655075}">
      <dgm:prSet phldrT="[Text]" custT="1"/>
      <dgm:spPr/>
      <dgm:t>
        <a:bodyPr/>
        <a:lstStyle/>
        <a:p>
          <a:r>
            <a:rPr lang="en-GB" sz="1800" noProof="0" dirty="0" smtClean="0"/>
            <a:t>Selection / Preparation</a:t>
          </a:r>
          <a:endParaRPr lang="en-GB" sz="1800" noProof="0" dirty="0"/>
        </a:p>
      </dgm:t>
    </dgm:pt>
    <dgm:pt modelId="{48423F40-D212-476E-BD60-4B74226A2CAD}" type="parTrans" cxnId="{96E67D8B-E9AE-4D8F-A6E8-15EF05FDCAE9}">
      <dgm:prSet/>
      <dgm:spPr/>
      <dgm:t>
        <a:bodyPr/>
        <a:lstStyle/>
        <a:p>
          <a:endParaRPr lang="de-DE"/>
        </a:p>
      </dgm:t>
    </dgm:pt>
    <dgm:pt modelId="{9A1595C4-B17E-43EE-8850-087D46446C47}" type="sibTrans" cxnId="{96E67D8B-E9AE-4D8F-A6E8-15EF05FDCAE9}">
      <dgm:prSet/>
      <dgm:spPr/>
      <dgm:t>
        <a:bodyPr/>
        <a:lstStyle/>
        <a:p>
          <a:endParaRPr lang="de-DE"/>
        </a:p>
      </dgm:t>
    </dgm:pt>
    <dgm:pt modelId="{5F49249C-BDB5-4D1D-955A-7DAD22065B5F}">
      <dgm:prSet phldrT="[Text]" custT="1"/>
      <dgm:spPr/>
      <dgm:t>
        <a:bodyPr/>
        <a:lstStyle/>
        <a:p>
          <a:r>
            <a:rPr lang="de-DE" sz="1800" dirty="0" smtClean="0">
              <a:solidFill>
                <a:srgbClr val="00B050"/>
              </a:solidFill>
            </a:rPr>
            <a:t>Migration</a:t>
          </a:r>
          <a:endParaRPr lang="de-DE" sz="1800" dirty="0">
            <a:solidFill>
              <a:srgbClr val="00B050"/>
            </a:solidFill>
          </a:endParaRPr>
        </a:p>
      </dgm:t>
    </dgm:pt>
    <dgm:pt modelId="{F976F560-93CB-4F41-96E5-7EFB536A2AAA}" type="parTrans" cxnId="{03266DCE-76A4-4075-A90B-42A60E284A2C}">
      <dgm:prSet/>
      <dgm:spPr/>
      <dgm:t>
        <a:bodyPr/>
        <a:lstStyle/>
        <a:p>
          <a:endParaRPr lang="de-DE"/>
        </a:p>
      </dgm:t>
    </dgm:pt>
    <dgm:pt modelId="{A150E612-8168-4755-A5FD-16D300D57ECA}" type="sibTrans" cxnId="{03266DCE-76A4-4075-A90B-42A60E284A2C}">
      <dgm:prSet/>
      <dgm:spPr/>
      <dgm:t>
        <a:bodyPr/>
        <a:lstStyle/>
        <a:p>
          <a:endParaRPr lang="de-DE"/>
        </a:p>
      </dgm:t>
    </dgm:pt>
    <dgm:pt modelId="{DCB72A2E-94AF-4747-A93F-CD8715357910}">
      <dgm:prSet phldrT="[Text]" custT="1"/>
      <dgm:spPr/>
      <dgm:t>
        <a:bodyPr/>
        <a:lstStyle/>
        <a:p>
          <a:r>
            <a:rPr lang="en-GB" sz="1800" noProof="0" dirty="0" smtClean="0">
              <a:solidFill>
                <a:schemeClr val="tx1"/>
              </a:solidFill>
            </a:rPr>
            <a:t>Placement</a:t>
          </a:r>
          <a:endParaRPr lang="en-GB" sz="1800" noProof="0" dirty="0">
            <a:solidFill>
              <a:schemeClr val="tx1"/>
            </a:solidFill>
          </a:endParaRPr>
        </a:p>
      </dgm:t>
    </dgm:pt>
    <dgm:pt modelId="{D7FB54C4-E822-44E4-AA97-E3A6773D080C}" type="parTrans" cxnId="{E93EB3DC-774B-4882-A703-062472F30A20}">
      <dgm:prSet/>
      <dgm:spPr/>
      <dgm:t>
        <a:bodyPr/>
        <a:lstStyle/>
        <a:p>
          <a:endParaRPr lang="de-DE"/>
        </a:p>
      </dgm:t>
    </dgm:pt>
    <dgm:pt modelId="{07855F34-0401-42D7-906D-12BBFC711028}" type="sibTrans" cxnId="{E93EB3DC-774B-4882-A703-062472F30A20}">
      <dgm:prSet/>
      <dgm:spPr/>
      <dgm:t>
        <a:bodyPr/>
        <a:lstStyle/>
        <a:p>
          <a:endParaRPr lang="de-DE"/>
        </a:p>
      </dgm:t>
    </dgm:pt>
    <dgm:pt modelId="{5C24E4C6-6568-4490-BF9E-664FC6E26E89}">
      <dgm:prSet custT="1"/>
      <dgm:spPr/>
      <dgm:t>
        <a:bodyPr/>
        <a:lstStyle/>
        <a:p>
          <a:r>
            <a:rPr lang="de-DE" sz="1800" dirty="0" smtClean="0"/>
            <a:t>Work / </a:t>
          </a:r>
          <a:r>
            <a:rPr lang="de-DE" sz="1800" dirty="0" err="1" smtClean="0"/>
            <a:t>continued</a:t>
          </a:r>
          <a:r>
            <a:rPr lang="de-DE" sz="1800" dirty="0" smtClean="0"/>
            <a:t> </a:t>
          </a:r>
          <a:r>
            <a:rPr lang="de-DE" sz="1800" dirty="0" err="1" smtClean="0"/>
            <a:t>training</a:t>
          </a:r>
          <a:endParaRPr lang="de-DE" sz="1800" dirty="0"/>
        </a:p>
      </dgm:t>
    </dgm:pt>
    <dgm:pt modelId="{666218DC-912C-4638-B4F2-BBF8B4062253}" type="parTrans" cxnId="{9BF4B2EF-7C45-42B8-BEE3-5A5EAF1DB03F}">
      <dgm:prSet/>
      <dgm:spPr/>
      <dgm:t>
        <a:bodyPr/>
        <a:lstStyle/>
        <a:p>
          <a:endParaRPr lang="de-DE"/>
        </a:p>
      </dgm:t>
    </dgm:pt>
    <dgm:pt modelId="{D318384D-BD0E-4F82-A36B-EE44AEDE67F9}" type="sibTrans" cxnId="{9BF4B2EF-7C45-42B8-BEE3-5A5EAF1DB03F}">
      <dgm:prSet/>
      <dgm:spPr/>
      <dgm:t>
        <a:bodyPr/>
        <a:lstStyle/>
        <a:p>
          <a:endParaRPr lang="de-DE"/>
        </a:p>
      </dgm:t>
    </dgm:pt>
    <dgm:pt modelId="{E17CA9B0-30AF-4A47-8B2D-31BEE40716BF}">
      <dgm:prSet custT="1"/>
      <dgm:spPr/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Return &amp; reintegration  advisory</a:t>
          </a:r>
          <a:endParaRPr lang="de-DE" sz="1800" dirty="0"/>
        </a:p>
      </dgm:t>
    </dgm:pt>
    <dgm:pt modelId="{F10D9CEE-E6BE-417A-8B4C-D675F349C351}" type="parTrans" cxnId="{6CC0D111-249B-4BE5-81E9-3E95BE8727A7}">
      <dgm:prSet/>
      <dgm:spPr/>
      <dgm:t>
        <a:bodyPr/>
        <a:lstStyle/>
        <a:p>
          <a:endParaRPr lang="de-DE"/>
        </a:p>
      </dgm:t>
    </dgm:pt>
    <dgm:pt modelId="{122CA6FE-49EE-45CA-ACDE-D9B386D2BA4F}" type="sibTrans" cxnId="{6CC0D111-249B-4BE5-81E9-3E95BE8727A7}">
      <dgm:prSet/>
      <dgm:spPr/>
      <dgm:t>
        <a:bodyPr/>
        <a:lstStyle/>
        <a:p>
          <a:endParaRPr lang="de-DE"/>
        </a:p>
      </dgm:t>
    </dgm:pt>
    <dgm:pt modelId="{5CC5926B-F85F-4B7B-B2D4-F009D7CC2DB6}">
      <dgm:prSet custT="1"/>
      <dgm:spPr/>
      <dgm:t>
        <a:bodyPr/>
        <a:lstStyle/>
        <a:p>
          <a:r>
            <a:rPr lang="en-GB" sz="1800" dirty="0" smtClean="0">
              <a:solidFill>
                <a:srgbClr val="00B050"/>
              </a:solidFill>
            </a:rPr>
            <a:t>Return</a:t>
          </a:r>
          <a:endParaRPr lang="de-DE" sz="1800" dirty="0"/>
        </a:p>
      </dgm:t>
    </dgm:pt>
    <dgm:pt modelId="{0B1F70A3-B321-471B-936B-F32569BB431E}" type="parTrans" cxnId="{1632D68E-A72B-4284-A7EA-E977E13B7D43}">
      <dgm:prSet/>
      <dgm:spPr/>
      <dgm:t>
        <a:bodyPr/>
        <a:lstStyle/>
        <a:p>
          <a:endParaRPr lang="de-DE"/>
        </a:p>
      </dgm:t>
    </dgm:pt>
    <dgm:pt modelId="{1DED4B03-13A5-4426-B48C-7E6F13263481}" type="sibTrans" cxnId="{1632D68E-A72B-4284-A7EA-E977E13B7D43}">
      <dgm:prSet/>
      <dgm:spPr/>
      <dgm:t>
        <a:bodyPr/>
        <a:lstStyle/>
        <a:p>
          <a:endParaRPr lang="de-DE"/>
        </a:p>
      </dgm:t>
    </dgm:pt>
    <dgm:pt modelId="{14DC614D-EF4F-441C-AF46-CBEC8B57021A}" type="pres">
      <dgm:prSet presAssocID="{03F0809B-9ACD-486E-917F-71EFCE8C1D4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C28BA9D-34AB-4AB9-96F3-742682823E70}" type="pres">
      <dgm:prSet presAssocID="{C90DCCC4-C95D-4B90-8D2E-B5250C0E52A0}" presName="dummy" presStyleCnt="0"/>
      <dgm:spPr/>
    </dgm:pt>
    <dgm:pt modelId="{CF9A1CAC-AA87-4636-8025-8DC3BBEB5AE8}" type="pres">
      <dgm:prSet presAssocID="{C90DCCC4-C95D-4B90-8D2E-B5250C0E52A0}" presName="node" presStyleLbl="revTx" presStyleIdx="0" presStyleCnt="8" custScaleX="191228" custRadScaleRad="99507" custRadScaleInc="584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FE82672-336F-4CDD-A5D9-54EB7E3DF1CA}" type="pres">
      <dgm:prSet presAssocID="{1F1D23AE-17E2-4019-9D9A-3AFD42267071}" presName="sibTrans" presStyleLbl="node1" presStyleIdx="0" presStyleCnt="8"/>
      <dgm:spPr/>
      <dgm:t>
        <a:bodyPr/>
        <a:lstStyle/>
        <a:p>
          <a:endParaRPr lang="de-DE"/>
        </a:p>
      </dgm:t>
    </dgm:pt>
    <dgm:pt modelId="{7B9C180C-F234-4154-AAC9-7A2EABA375EF}" type="pres">
      <dgm:prSet presAssocID="{D56E250F-0411-436A-872B-28AF874AFFDB}" presName="dummy" presStyleCnt="0"/>
      <dgm:spPr/>
    </dgm:pt>
    <dgm:pt modelId="{C8B6C0C9-22AC-4D3D-BDE9-8BF24795832D}" type="pres">
      <dgm:prSet presAssocID="{D56E250F-0411-436A-872B-28AF874AFFDB}" presName="node" presStyleLbl="revTx" presStyleIdx="1" presStyleCnt="8" custScaleX="17331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4FA5143-5333-4637-A118-ADF5D95EB1F5}" type="pres">
      <dgm:prSet presAssocID="{292B093F-A1FA-4568-AFFF-9865D0A88CB4}" presName="sibTrans" presStyleLbl="node1" presStyleIdx="1" presStyleCnt="8"/>
      <dgm:spPr/>
      <dgm:t>
        <a:bodyPr/>
        <a:lstStyle/>
        <a:p>
          <a:endParaRPr lang="de-DE"/>
        </a:p>
      </dgm:t>
    </dgm:pt>
    <dgm:pt modelId="{B7808E13-6876-443C-AD5F-8F34C2E524B8}" type="pres">
      <dgm:prSet presAssocID="{0B5059AD-F9B7-470E-AE00-2BF040655075}" presName="dummy" presStyleCnt="0"/>
      <dgm:spPr/>
    </dgm:pt>
    <dgm:pt modelId="{15B6146E-910B-48D3-9E7B-DD6A16F2F440}" type="pres">
      <dgm:prSet presAssocID="{0B5059AD-F9B7-470E-AE00-2BF040655075}" presName="node" presStyleLbl="revTx" presStyleIdx="2" presStyleCnt="8" custScaleX="19253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39C4DC5-02A5-4D67-AEE9-E9DF06583BB4}" type="pres">
      <dgm:prSet presAssocID="{9A1595C4-B17E-43EE-8850-087D46446C47}" presName="sibTrans" presStyleLbl="node1" presStyleIdx="2" presStyleCnt="8"/>
      <dgm:spPr/>
      <dgm:t>
        <a:bodyPr/>
        <a:lstStyle/>
        <a:p>
          <a:endParaRPr lang="de-DE"/>
        </a:p>
      </dgm:t>
    </dgm:pt>
    <dgm:pt modelId="{7D1112AA-FA42-4C06-B3B5-A0116667515D}" type="pres">
      <dgm:prSet presAssocID="{5F49249C-BDB5-4D1D-955A-7DAD22065B5F}" presName="dummy" presStyleCnt="0"/>
      <dgm:spPr/>
    </dgm:pt>
    <dgm:pt modelId="{A95A2032-E0EE-4065-9AAD-E86041203D67}" type="pres">
      <dgm:prSet presAssocID="{5F49249C-BDB5-4D1D-955A-7DAD22065B5F}" presName="node" presStyleLbl="revTx" presStyleIdx="3" presStyleCnt="8" custScaleX="131827" custRadScaleRad="102686" custRadScaleInc="-1445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F28A92F-84BB-4560-A9B4-4A71F9347312}" type="pres">
      <dgm:prSet presAssocID="{A150E612-8168-4755-A5FD-16D300D57ECA}" presName="sibTrans" presStyleLbl="node1" presStyleIdx="3" presStyleCnt="8"/>
      <dgm:spPr/>
      <dgm:t>
        <a:bodyPr/>
        <a:lstStyle/>
        <a:p>
          <a:endParaRPr lang="de-DE"/>
        </a:p>
      </dgm:t>
    </dgm:pt>
    <dgm:pt modelId="{0F0967AE-9EDA-4BE6-969F-A1AB68228E59}" type="pres">
      <dgm:prSet presAssocID="{DCB72A2E-94AF-4747-A93F-CD8715357910}" presName="dummy" presStyleCnt="0"/>
      <dgm:spPr/>
    </dgm:pt>
    <dgm:pt modelId="{8C9BD065-21E3-41D8-BD94-F40B5E46C1A3}" type="pres">
      <dgm:prSet presAssocID="{DCB72A2E-94AF-4747-A93F-CD8715357910}" presName="node" presStyleLbl="revTx" presStyleIdx="4" presStyleCnt="8" custScaleX="14774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E5AD77-33BA-4419-9727-D8D832009D0A}" type="pres">
      <dgm:prSet presAssocID="{07855F34-0401-42D7-906D-12BBFC711028}" presName="sibTrans" presStyleLbl="node1" presStyleIdx="4" presStyleCnt="8"/>
      <dgm:spPr/>
      <dgm:t>
        <a:bodyPr/>
        <a:lstStyle/>
        <a:p>
          <a:endParaRPr lang="de-DE"/>
        </a:p>
      </dgm:t>
    </dgm:pt>
    <dgm:pt modelId="{F0D09F9C-AED2-4586-A31E-82F4C6A8D78C}" type="pres">
      <dgm:prSet presAssocID="{5C24E4C6-6568-4490-BF9E-664FC6E26E89}" presName="dummy" presStyleCnt="0"/>
      <dgm:spPr/>
    </dgm:pt>
    <dgm:pt modelId="{12D3E777-BCE9-4DD2-8E8A-B19DBB0D3D77}" type="pres">
      <dgm:prSet presAssocID="{5C24E4C6-6568-4490-BF9E-664FC6E26E89}" presName="node" presStyleLbl="revTx" presStyleIdx="5" presStyleCnt="8" custScaleX="21207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FBF43FB-7037-4ADA-927C-5EEA2D4E4EB9}" type="pres">
      <dgm:prSet presAssocID="{D318384D-BD0E-4F82-A36B-EE44AEDE67F9}" presName="sibTrans" presStyleLbl="node1" presStyleIdx="5" presStyleCnt="8"/>
      <dgm:spPr/>
      <dgm:t>
        <a:bodyPr/>
        <a:lstStyle/>
        <a:p>
          <a:endParaRPr lang="de-DE"/>
        </a:p>
      </dgm:t>
    </dgm:pt>
    <dgm:pt modelId="{1887B788-1ECF-436B-A520-528C46A638A7}" type="pres">
      <dgm:prSet presAssocID="{E17CA9B0-30AF-4A47-8B2D-31BEE40716BF}" presName="dummy" presStyleCnt="0"/>
      <dgm:spPr/>
    </dgm:pt>
    <dgm:pt modelId="{698B470E-624F-4018-B01A-DF8C078FC869}" type="pres">
      <dgm:prSet presAssocID="{E17CA9B0-30AF-4A47-8B2D-31BEE40716BF}" presName="node" presStyleLbl="revTx" presStyleIdx="6" presStyleCnt="8" custScaleX="25573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911277-A959-4BE7-A0DD-BD8C73FB1EEF}" type="pres">
      <dgm:prSet presAssocID="{122CA6FE-49EE-45CA-ACDE-D9B386D2BA4F}" presName="sibTrans" presStyleLbl="node1" presStyleIdx="6" presStyleCnt="8"/>
      <dgm:spPr/>
      <dgm:t>
        <a:bodyPr/>
        <a:lstStyle/>
        <a:p>
          <a:endParaRPr lang="de-DE"/>
        </a:p>
      </dgm:t>
    </dgm:pt>
    <dgm:pt modelId="{92B3F48C-C1EB-42F2-B692-9A36E4295989}" type="pres">
      <dgm:prSet presAssocID="{5CC5926B-F85F-4B7B-B2D4-F009D7CC2DB6}" presName="dummy" presStyleCnt="0"/>
      <dgm:spPr/>
    </dgm:pt>
    <dgm:pt modelId="{AD4046F1-1C5B-498E-AB37-28DD2B8D71FF}" type="pres">
      <dgm:prSet presAssocID="{5CC5926B-F85F-4B7B-B2D4-F009D7CC2DB6}" presName="node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E640E4-E48A-45D9-85AC-B616A42F7AB5}" type="pres">
      <dgm:prSet presAssocID="{1DED4B03-13A5-4426-B48C-7E6F13263481}" presName="sibTrans" presStyleLbl="node1" presStyleIdx="7" presStyleCnt="8"/>
      <dgm:spPr/>
      <dgm:t>
        <a:bodyPr/>
        <a:lstStyle/>
        <a:p>
          <a:endParaRPr lang="de-DE"/>
        </a:p>
      </dgm:t>
    </dgm:pt>
  </dgm:ptLst>
  <dgm:cxnLst>
    <dgm:cxn modelId="{9CBB7D8B-AC20-45C1-A93A-E21B130DC7A5}" type="presOf" srcId="{D56E250F-0411-436A-872B-28AF874AFFDB}" destId="{C8B6C0C9-22AC-4D3D-BDE9-8BF24795832D}" srcOrd="0" destOrd="0" presId="urn:microsoft.com/office/officeart/2005/8/layout/cycle1"/>
    <dgm:cxn modelId="{9BF4B2EF-7C45-42B8-BEE3-5A5EAF1DB03F}" srcId="{03F0809B-9ACD-486E-917F-71EFCE8C1D4E}" destId="{5C24E4C6-6568-4490-BF9E-664FC6E26E89}" srcOrd="5" destOrd="0" parTransId="{666218DC-912C-4638-B4F2-BBF8B4062253}" sibTransId="{D318384D-BD0E-4F82-A36B-EE44AEDE67F9}"/>
    <dgm:cxn modelId="{408EBF0B-A5C7-4094-B702-1C5D0BB3E6C6}" type="presOf" srcId="{5C24E4C6-6568-4490-BF9E-664FC6E26E89}" destId="{12D3E777-BCE9-4DD2-8E8A-B19DBB0D3D77}" srcOrd="0" destOrd="0" presId="urn:microsoft.com/office/officeart/2005/8/layout/cycle1"/>
    <dgm:cxn modelId="{9A9AECCD-9E52-4578-88BD-3C1AEEEFFF09}" type="presOf" srcId="{A150E612-8168-4755-A5FD-16D300D57ECA}" destId="{2F28A92F-84BB-4560-A9B4-4A71F9347312}" srcOrd="0" destOrd="0" presId="urn:microsoft.com/office/officeart/2005/8/layout/cycle1"/>
    <dgm:cxn modelId="{6CC0D111-249B-4BE5-81E9-3E95BE8727A7}" srcId="{03F0809B-9ACD-486E-917F-71EFCE8C1D4E}" destId="{E17CA9B0-30AF-4A47-8B2D-31BEE40716BF}" srcOrd="6" destOrd="0" parTransId="{F10D9CEE-E6BE-417A-8B4C-D675F349C351}" sibTransId="{122CA6FE-49EE-45CA-ACDE-D9B386D2BA4F}"/>
    <dgm:cxn modelId="{853AC07E-AE79-4F8D-9655-836080C976EF}" type="presOf" srcId="{D318384D-BD0E-4F82-A36B-EE44AEDE67F9}" destId="{5FBF43FB-7037-4ADA-927C-5EEA2D4E4EB9}" srcOrd="0" destOrd="0" presId="urn:microsoft.com/office/officeart/2005/8/layout/cycle1"/>
    <dgm:cxn modelId="{1873B0E2-86E6-4F01-89E4-4D2966267E21}" type="presOf" srcId="{E17CA9B0-30AF-4A47-8B2D-31BEE40716BF}" destId="{698B470E-624F-4018-B01A-DF8C078FC869}" srcOrd="0" destOrd="0" presId="urn:microsoft.com/office/officeart/2005/8/layout/cycle1"/>
    <dgm:cxn modelId="{1BBF7F56-D109-4AC1-A25B-AAA633297AAD}" type="presOf" srcId="{1F1D23AE-17E2-4019-9D9A-3AFD42267071}" destId="{FFE82672-336F-4CDD-A5D9-54EB7E3DF1CA}" srcOrd="0" destOrd="0" presId="urn:microsoft.com/office/officeart/2005/8/layout/cycle1"/>
    <dgm:cxn modelId="{AE192389-9570-41D7-96E3-D39AC1795A3F}" type="presOf" srcId="{1DED4B03-13A5-4426-B48C-7E6F13263481}" destId="{B5E640E4-E48A-45D9-85AC-B616A42F7AB5}" srcOrd="0" destOrd="0" presId="urn:microsoft.com/office/officeart/2005/8/layout/cycle1"/>
    <dgm:cxn modelId="{E93EB3DC-774B-4882-A703-062472F30A20}" srcId="{03F0809B-9ACD-486E-917F-71EFCE8C1D4E}" destId="{DCB72A2E-94AF-4747-A93F-CD8715357910}" srcOrd="4" destOrd="0" parTransId="{D7FB54C4-E822-44E4-AA97-E3A6773D080C}" sibTransId="{07855F34-0401-42D7-906D-12BBFC711028}"/>
    <dgm:cxn modelId="{F879CDBA-0488-4A22-81A0-B4DB4019CF0B}" type="presOf" srcId="{C90DCCC4-C95D-4B90-8D2E-B5250C0E52A0}" destId="{CF9A1CAC-AA87-4636-8025-8DC3BBEB5AE8}" srcOrd="0" destOrd="0" presId="urn:microsoft.com/office/officeart/2005/8/layout/cycle1"/>
    <dgm:cxn modelId="{E1A51BF8-84E5-490C-A633-2A4114DE9DB1}" srcId="{03F0809B-9ACD-486E-917F-71EFCE8C1D4E}" destId="{D56E250F-0411-436A-872B-28AF874AFFDB}" srcOrd="1" destOrd="0" parTransId="{92EFB457-20DC-4546-A6A6-53756915430D}" sibTransId="{292B093F-A1FA-4568-AFFF-9865D0A88CB4}"/>
    <dgm:cxn modelId="{B9E1BFA5-B39F-4E4A-A9AF-CF8D4DA38421}" type="presOf" srcId="{07855F34-0401-42D7-906D-12BBFC711028}" destId="{97E5AD77-33BA-4419-9727-D8D832009D0A}" srcOrd="0" destOrd="0" presId="urn:microsoft.com/office/officeart/2005/8/layout/cycle1"/>
    <dgm:cxn modelId="{49AA739C-D34B-40B2-B0CE-DAF16B80D9CE}" type="presOf" srcId="{9A1595C4-B17E-43EE-8850-087D46446C47}" destId="{F39C4DC5-02A5-4D67-AEE9-E9DF06583BB4}" srcOrd="0" destOrd="0" presId="urn:microsoft.com/office/officeart/2005/8/layout/cycle1"/>
    <dgm:cxn modelId="{1632D68E-A72B-4284-A7EA-E977E13B7D43}" srcId="{03F0809B-9ACD-486E-917F-71EFCE8C1D4E}" destId="{5CC5926B-F85F-4B7B-B2D4-F009D7CC2DB6}" srcOrd="7" destOrd="0" parTransId="{0B1F70A3-B321-471B-936B-F32569BB431E}" sibTransId="{1DED4B03-13A5-4426-B48C-7E6F13263481}"/>
    <dgm:cxn modelId="{BB575306-1589-4E00-96A1-2EB2F5C6ABA4}" type="presOf" srcId="{0B5059AD-F9B7-470E-AE00-2BF040655075}" destId="{15B6146E-910B-48D3-9E7B-DD6A16F2F440}" srcOrd="0" destOrd="0" presId="urn:microsoft.com/office/officeart/2005/8/layout/cycle1"/>
    <dgm:cxn modelId="{53C4A962-7A2D-4095-A723-79823361CA66}" type="presOf" srcId="{292B093F-A1FA-4568-AFFF-9865D0A88CB4}" destId="{F4FA5143-5333-4637-A118-ADF5D95EB1F5}" srcOrd="0" destOrd="0" presId="urn:microsoft.com/office/officeart/2005/8/layout/cycle1"/>
    <dgm:cxn modelId="{1A290847-C1A3-40CC-AFB5-B7943E80DF98}" type="presOf" srcId="{03F0809B-9ACD-486E-917F-71EFCE8C1D4E}" destId="{14DC614D-EF4F-441C-AF46-CBEC8B57021A}" srcOrd="0" destOrd="0" presId="urn:microsoft.com/office/officeart/2005/8/layout/cycle1"/>
    <dgm:cxn modelId="{B528CBAB-1E86-4A38-AB82-3AF4B0286274}" type="presOf" srcId="{122CA6FE-49EE-45CA-ACDE-D9B386D2BA4F}" destId="{82911277-A959-4BE7-A0DD-BD8C73FB1EEF}" srcOrd="0" destOrd="0" presId="urn:microsoft.com/office/officeart/2005/8/layout/cycle1"/>
    <dgm:cxn modelId="{96E67D8B-E9AE-4D8F-A6E8-15EF05FDCAE9}" srcId="{03F0809B-9ACD-486E-917F-71EFCE8C1D4E}" destId="{0B5059AD-F9B7-470E-AE00-2BF040655075}" srcOrd="2" destOrd="0" parTransId="{48423F40-D212-476E-BD60-4B74226A2CAD}" sibTransId="{9A1595C4-B17E-43EE-8850-087D46446C47}"/>
    <dgm:cxn modelId="{99497473-0116-4BF9-9946-C5F66CF3C6E7}" type="presOf" srcId="{5F49249C-BDB5-4D1D-955A-7DAD22065B5F}" destId="{A95A2032-E0EE-4065-9AAD-E86041203D67}" srcOrd="0" destOrd="0" presId="urn:microsoft.com/office/officeart/2005/8/layout/cycle1"/>
    <dgm:cxn modelId="{8DCCE9D8-7711-49A6-B95F-C8F8CA6FE825}" srcId="{03F0809B-9ACD-486E-917F-71EFCE8C1D4E}" destId="{C90DCCC4-C95D-4B90-8D2E-B5250C0E52A0}" srcOrd="0" destOrd="0" parTransId="{891B0318-2A26-4EBD-8F91-27F3398B5255}" sibTransId="{1F1D23AE-17E2-4019-9D9A-3AFD42267071}"/>
    <dgm:cxn modelId="{C51F1C37-E0DB-4722-8C56-ECBB55B82119}" type="presOf" srcId="{DCB72A2E-94AF-4747-A93F-CD8715357910}" destId="{8C9BD065-21E3-41D8-BD94-F40B5E46C1A3}" srcOrd="0" destOrd="0" presId="urn:microsoft.com/office/officeart/2005/8/layout/cycle1"/>
    <dgm:cxn modelId="{03266DCE-76A4-4075-A90B-42A60E284A2C}" srcId="{03F0809B-9ACD-486E-917F-71EFCE8C1D4E}" destId="{5F49249C-BDB5-4D1D-955A-7DAD22065B5F}" srcOrd="3" destOrd="0" parTransId="{F976F560-93CB-4F41-96E5-7EFB536A2AAA}" sibTransId="{A150E612-8168-4755-A5FD-16D300D57ECA}"/>
    <dgm:cxn modelId="{AE43C607-04DC-4161-8493-330B96409F6B}" type="presOf" srcId="{5CC5926B-F85F-4B7B-B2D4-F009D7CC2DB6}" destId="{AD4046F1-1C5B-498E-AB37-28DD2B8D71FF}" srcOrd="0" destOrd="0" presId="urn:microsoft.com/office/officeart/2005/8/layout/cycle1"/>
    <dgm:cxn modelId="{D5C2B3EE-ACCD-4FF2-95F9-7A7FF0FD727E}" type="presParOf" srcId="{14DC614D-EF4F-441C-AF46-CBEC8B57021A}" destId="{5C28BA9D-34AB-4AB9-96F3-742682823E70}" srcOrd="0" destOrd="0" presId="urn:microsoft.com/office/officeart/2005/8/layout/cycle1"/>
    <dgm:cxn modelId="{1F9C23D9-0C38-4956-9716-E19267B68501}" type="presParOf" srcId="{14DC614D-EF4F-441C-AF46-CBEC8B57021A}" destId="{CF9A1CAC-AA87-4636-8025-8DC3BBEB5AE8}" srcOrd="1" destOrd="0" presId="urn:microsoft.com/office/officeart/2005/8/layout/cycle1"/>
    <dgm:cxn modelId="{F5FCF0E7-3CFB-484A-A8A7-A9AEB205E94B}" type="presParOf" srcId="{14DC614D-EF4F-441C-AF46-CBEC8B57021A}" destId="{FFE82672-336F-4CDD-A5D9-54EB7E3DF1CA}" srcOrd="2" destOrd="0" presId="urn:microsoft.com/office/officeart/2005/8/layout/cycle1"/>
    <dgm:cxn modelId="{9DF440E3-CD98-4659-9452-3D6756ADA746}" type="presParOf" srcId="{14DC614D-EF4F-441C-AF46-CBEC8B57021A}" destId="{7B9C180C-F234-4154-AAC9-7A2EABA375EF}" srcOrd="3" destOrd="0" presId="urn:microsoft.com/office/officeart/2005/8/layout/cycle1"/>
    <dgm:cxn modelId="{82094AD3-2C55-4E3B-83FF-4ACABEE7D5D0}" type="presParOf" srcId="{14DC614D-EF4F-441C-AF46-CBEC8B57021A}" destId="{C8B6C0C9-22AC-4D3D-BDE9-8BF24795832D}" srcOrd="4" destOrd="0" presId="urn:microsoft.com/office/officeart/2005/8/layout/cycle1"/>
    <dgm:cxn modelId="{DD9AB247-B3A4-495A-83A1-926FB5E4A376}" type="presParOf" srcId="{14DC614D-EF4F-441C-AF46-CBEC8B57021A}" destId="{F4FA5143-5333-4637-A118-ADF5D95EB1F5}" srcOrd="5" destOrd="0" presId="urn:microsoft.com/office/officeart/2005/8/layout/cycle1"/>
    <dgm:cxn modelId="{47A1FAC4-C7D2-4903-901A-A5DFE3383165}" type="presParOf" srcId="{14DC614D-EF4F-441C-AF46-CBEC8B57021A}" destId="{B7808E13-6876-443C-AD5F-8F34C2E524B8}" srcOrd="6" destOrd="0" presId="urn:microsoft.com/office/officeart/2005/8/layout/cycle1"/>
    <dgm:cxn modelId="{E3EB22CD-BE05-4EF6-AB59-924F315EE63C}" type="presParOf" srcId="{14DC614D-EF4F-441C-AF46-CBEC8B57021A}" destId="{15B6146E-910B-48D3-9E7B-DD6A16F2F440}" srcOrd="7" destOrd="0" presId="urn:microsoft.com/office/officeart/2005/8/layout/cycle1"/>
    <dgm:cxn modelId="{A9688547-E530-4F0E-92FA-3E63A993C319}" type="presParOf" srcId="{14DC614D-EF4F-441C-AF46-CBEC8B57021A}" destId="{F39C4DC5-02A5-4D67-AEE9-E9DF06583BB4}" srcOrd="8" destOrd="0" presId="urn:microsoft.com/office/officeart/2005/8/layout/cycle1"/>
    <dgm:cxn modelId="{4B26378F-332E-49B5-BE77-FE4A95FBEA67}" type="presParOf" srcId="{14DC614D-EF4F-441C-AF46-CBEC8B57021A}" destId="{7D1112AA-FA42-4C06-B3B5-A0116667515D}" srcOrd="9" destOrd="0" presId="urn:microsoft.com/office/officeart/2005/8/layout/cycle1"/>
    <dgm:cxn modelId="{9A3B05F7-FF1E-486D-885C-10937C0FA4F3}" type="presParOf" srcId="{14DC614D-EF4F-441C-AF46-CBEC8B57021A}" destId="{A95A2032-E0EE-4065-9AAD-E86041203D67}" srcOrd="10" destOrd="0" presId="urn:microsoft.com/office/officeart/2005/8/layout/cycle1"/>
    <dgm:cxn modelId="{48A135D0-30F0-4FB3-A801-8C6861C63047}" type="presParOf" srcId="{14DC614D-EF4F-441C-AF46-CBEC8B57021A}" destId="{2F28A92F-84BB-4560-A9B4-4A71F9347312}" srcOrd="11" destOrd="0" presId="urn:microsoft.com/office/officeart/2005/8/layout/cycle1"/>
    <dgm:cxn modelId="{EC9A498D-242D-40AD-93E4-4000320009F5}" type="presParOf" srcId="{14DC614D-EF4F-441C-AF46-CBEC8B57021A}" destId="{0F0967AE-9EDA-4BE6-969F-A1AB68228E59}" srcOrd="12" destOrd="0" presId="urn:microsoft.com/office/officeart/2005/8/layout/cycle1"/>
    <dgm:cxn modelId="{20E9058C-9502-4249-89DC-ED9AA720EBFD}" type="presParOf" srcId="{14DC614D-EF4F-441C-AF46-CBEC8B57021A}" destId="{8C9BD065-21E3-41D8-BD94-F40B5E46C1A3}" srcOrd="13" destOrd="0" presId="urn:microsoft.com/office/officeart/2005/8/layout/cycle1"/>
    <dgm:cxn modelId="{2DB582EE-49D2-46E8-AD0A-70A496A9FEDD}" type="presParOf" srcId="{14DC614D-EF4F-441C-AF46-CBEC8B57021A}" destId="{97E5AD77-33BA-4419-9727-D8D832009D0A}" srcOrd="14" destOrd="0" presId="urn:microsoft.com/office/officeart/2005/8/layout/cycle1"/>
    <dgm:cxn modelId="{D76B5058-A914-4729-8820-34E6393B6619}" type="presParOf" srcId="{14DC614D-EF4F-441C-AF46-CBEC8B57021A}" destId="{F0D09F9C-AED2-4586-A31E-82F4C6A8D78C}" srcOrd="15" destOrd="0" presId="urn:microsoft.com/office/officeart/2005/8/layout/cycle1"/>
    <dgm:cxn modelId="{22143DF4-C286-42B5-BCCA-B2BF2C2EA930}" type="presParOf" srcId="{14DC614D-EF4F-441C-AF46-CBEC8B57021A}" destId="{12D3E777-BCE9-4DD2-8E8A-B19DBB0D3D77}" srcOrd="16" destOrd="0" presId="urn:microsoft.com/office/officeart/2005/8/layout/cycle1"/>
    <dgm:cxn modelId="{AD733299-29CE-46D7-B4EB-45D38DB77132}" type="presParOf" srcId="{14DC614D-EF4F-441C-AF46-CBEC8B57021A}" destId="{5FBF43FB-7037-4ADA-927C-5EEA2D4E4EB9}" srcOrd="17" destOrd="0" presId="urn:microsoft.com/office/officeart/2005/8/layout/cycle1"/>
    <dgm:cxn modelId="{334D3136-09CC-428F-8BF1-B7D1F5D30E01}" type="presParOf" srcId="{14DC614D-EF4F-441C-AF46-CBEC8B57021A}" destId="{1887B788-1ECF-436B-A520-528C46A638A7}" srcOrd="18" destOrd="0" presId="urn:microsoft.com/office/officeart/2005/8/layout/cycle1"/>
    <dgm:cxn modelId="{9542E6AB-CCBF-4981-88ED-2B435DD02C63}" type="presParOf" srcId="{14DC614D-EF4F-441C-AF46-CBEC8B57021A}" destId="{698B470E-624F-4018-B01A-DF8C078FC869}" srcOrd="19" destOrd="0" presId="urn:microsoft.com/office/officeart/2005/8/layout/cycle1"/>
    <dgm:cxn modelId="{1A937CD6-A6CF-47D3-93B3-30599AFCC30D}" type="presParOf" srcId="{14DC614D-EF4F-441C-AF46-CBEC8B57021A}" destId="{82911277-A959-4BE7-A0DD-BD8C73FB1EEF}" srcOrd="20" destOrd="0" presId="urn:microsoft.com/office/officeart/2005/8/layout/cycle1"/>
    <dgm:cxn modelId="{6F9F74E9-BAA1-470D-83BA-6F9C66C0A5D1}" type="presParOf" srcId="{14DC614D-EF4F-441C-AF46-CBEC8B57021A}" destId="{92B3F48C-C1EB-42F2-B692-9A36E4295989}" srcOrd="21" destOrd="0" presId="urn:microsoft.com/office/officeart/2005/8/layout/cycle1"/>
    <dgm:cxn modelId="{54A186E4-20D1-444C-B658-BA3AFBC297E6}" type="presParOf" srcId="{14DC614D-EF4F-441C-AF46-CBEC8B57021A}" destId="{AD4046F1-1C5B-498E-AB37-28DD2B8D71FF}" srcOrd="22" destOrd="0" presId="urn:microsoft.com/office/officeart/2005/8/layout/cycle1"/>
    <dgm:cxn modelId="{08477AA2-D6F9-4E15-94B8-05D83D975F4F}" type="presParOf" srcId="{14DC614D-EF4F-441C-AF46-CBEC8B57021A}" destId="{B5E640E4-E48A-45D9-85AC-B616A42F7AB5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A1CAC-AA87-4636-8025-8DC3BBEB5AE8}">
      <dsp:nvSpPr>
        <dsp:cNvPr id="0" name=""/>
        <dsp:cNvSpPr/>
      </dsp:nvSpPr>
      <dsp:spPr>
        <a:xfrm>
          <a:off x="3785011" y="144009"/>
          <a:ext cx="1437843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0" kern="120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kern="1200" noProof="0" dirty="0">
            <a:solidFill>
              <a:schemeClr val="tx1"/>
            </a:solidFill>
          </a:endParaRPr>
        </a:p>
      </dsp:txBody>
      <dsp:txXfrm>
        <a:off x="3785011" y="144009"/>
        <a:ext cx="1437843" cy="751899"/>
      </dsp:txXfrm>
    </dsp:sp>
    <dsp:sp modelId="{FFE82672-336F-4CDD-A5D9-54EB7E3DF1CA}">
      <dsp:nvSpPr>
        <dsp:cNvPr id="0" name=""/>
        <dsp:cNvSpPr/>
      </dsp:nvSpPr>
      <dsp:spPr>
        <a:xfrm>
          <a:off x="1460456" y="144185"/>
          <a:ext cx="4193187" cy="4193187"/>
        </a:xfrm>
        <a:prstGeom prst="circularArrow">
          <a:avLst>
            <a:gd name="adj1" fmla="val 3497"/>
            <a:gd name="adj2" fmla="val 216801"/>
            <a:gd name="adj3" fmla="val 19109618"/>
            <a:gd name="adj4" fmla="val 1896297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B6C0C9-22AC-4D3D-BDE9-8BF24795832D}">
      <dsp:nvSpPr>
        <dsp:cNvPr id="0" name=""/>
        <dsp:cNvSpPr/>
      </dsp:nvSpPr>
      <dsp:spPr>
        <a:xfrm>
          <a:off x="4641859" y="1050631"/>
          <a:ext cx="13031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Work / training</a:t>
          </a:r>
          <a:endParaRPr lang="en-GB" sz="1800" kern="1200" noProof="0" dirty="0"/>
        </a:p>
      </dsp:txBody>
      <dsp:txXfrm>
        <a:off x="4641859" y="1050631"/>
        <a:ext cx="1303147" cy="751899"/>
      </dsp:txXfrm>
    </dsp:sp>
    <dsp:sp modelId="{F4FA5143-5333-4637-A118-ADF5D95EB1F5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435711"/>
            <a:gd name="adj4" fmla="val 209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B6146E-910B-48D3-9E7B-DD6A16F2F440}">
      <dsp:nvSpPr>
        <dsp:cNvPr id="0" name=""/>
        <dsp:cNvSpPr/>
      </dsp:nvSpPr>
      <dsp:spPr>
        <a:xfrm>
          <a:off x="4569609" y="2533724"/>
          <a:ext cx="14476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Selection / Preparation</a:t>
          </a:r>
          <a:endParaRPr lang="en-GB" sz="1800" kern="1200" noProof="0" dirty="0"/>
        </a:p>
      </dsp:txBody>
      <dsp:txXfrm>
        <a:off x="4569609" y="2533724"/>
        <a:ext cx="1447647" cy="751899"/>
      </dsp:txXfrm>
    </dsp:sp>
    <dsp:sp modelId="{F39C4DC5-02A5-4D67-AEE9-E9DF06583BB4}">
      <dsp:nvSpPr>
        <dsp:cNvPr id="0" name=""/>
        <dsp:cNvSpPr/>
      </dsp:nvSpPr>
      <dsp:spPr>
        <a:xfrm>
          <a:off x="1314533" y="214932"/>
          <a:ext cx="4193187" cy="4193187"/>
        </a:xfrm>
        <a:prstGeom prst="circularArrow">
          <a:avLst>
            <a:gd name="adj1" fmla="val 3497"/>
            <a:gd name="adj2" fmla="val 216801"/>
            <a:gd name="adj3" fmla="val 2360763"/>
            <a:gd name="adj4" fmla="val 1810704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5A2032-E0EE-4065-9AAD-E86041203D67}">
      <dsp:nvSpPr>
        <dsp:cNvPr id="0" name=""/>
        <dsp:cNvSpPr/>
      </dsp:nvSpPr>
      <dsp:spPr>
        <a:xfrm>
          <a:off x="3838040" y="3584356"/>
          <a:ext cx="99120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rgbClr val="00B050"/>
              </a:solidFill>
            </a:rPr>
            <a:t>Migration</a:t>
          </a:r>
          <a:endParaRPr lang="de-DE" sz="1800" kern="1200" dirty="0">
            <a:solidFill>
              <a:srgbClr val="00B050"/>
            </a:solidFill>
          </a:endParaRPr>
        </a:p>
      </dsp:txBody>
      <dsp:txXfrm>
        <a:off x="3838040" y="3584356"/>
        <a:ext cx="991207" cy="751899"/>
      </dsp:txXfrm>
    </dsp:sp>
    <dsp:sp modelId="{2F28A92F-84BB-4560-A9B4-4A71F9347312}">
      <dsp:nvSpPr>
        <dsp:cNvPr id="0" name=""/>
        <dsp:cNvSpPr/>
      </dsp:nvSpPr>
      <dsp:spPr>
        <a:xfrm>
          <a:off x="1546720" y="90236"/>
          <a:ext cx="4193187" cy="4193187"/>
        </a:xfrm>
        <a:prstGeom prst="circularArrow">
          <a:avLst>
            <a:gd name="adj1" fmla="val 3497"/>
            <a:gd name="adj2" fmla="val 216801"/>
            <a:gd name="adj3" fmla="val 5764740"/>
            <a:gd name="adj4" fmla="val 505395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C9BD065-21E3-41D8-BD94-F40B5E46C1A3}">
      <dsp:nvSpPr>
        <dsp:cNvPr id="0" name=""/>
        <dsp:cNvSpPr/>
      </dsp:nvSpPr>
      <dsp:spPr>
        <a:xfrm>
          <a:off x="2206191" y="3582430"/>
          <a:ext cx="111088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>
              <a:solidFill>
                <a:schemeClr val="tx1"/>
              </a:solidFill>
            </a:rPr>
            <a:t>Placement</a:t>
          </a:r>
          <a:endParaRPr lang="en-GB" sz="1800" kern="1200" noProof="0" dirty="0">
            <a:solidFill>
              <a:schemeClr val="tx1"/>
            </a:solidFill>
          </a:endParaRPr>
        </a:p>
      </dsp:txBody>
      <dsp:txXfrm>
        <a:off x="2206191" y="3582430"/>
        <a:ext cx="1110887" cy="751899"/>
      </dsp:txXfrm>
    </dsp:sp>
    <dsp:sp modelId="{97E5AD77-33BA-4419-9727-D8D832009D0A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8470087"/>
            <a:gd name="adj4" fmla="val 7920905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2D3E777-BCE9-4DD2-8E8A-B19DBB0D3D77}">
      <dsp:nvSpPr>
        <dsp:cNvPr id="0" name=""/>
        <dsp:cNvSpPr/>
      </dsp:nvSpPr>
      <dsp:spPr>
        <a:xfrm>
          <a:off x="915641" y="2533724"/>
          <a:ext cx="1594576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Work / </a:t>
          </a:r>
          <a:r>
            <a:rPr lang="de-DE" sz="1800" kern="1200" dirty="0" err="1" smtClean="0"/>
            <a:t>continued</a:t>
          </a:r>
          <a:r>
            <a:rPr lang="de-DE" sz="1800" kern="1200" dirty="0" smtClean="0"/>
            <a:t> </a:t>
          </a:r>
          <a:r>
            <a:rPr lang="de-DE" sz="1800" kern="1200" dirty="0" err="1" smtClean="0"/>
            <a:t>training</a:t>
          </a:r>
          <a:endParaRPr lang="de-DE" sz="1800" kern="1200" dirty="0"/>
        </a:p>
      </dsp:txBody>
      <dsp:txXfrm>
        <a:off x="915641" y="2533724"/>
        <a:ext cx="1594576" cy="751899"/>
      </dsp:txXfrm>
    </dsp:sp>
    <dsp:sp modelId="{5FBF43FB-7037-4ADA-927C-5EEA2D4E4EB9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1235711"/>
            <a:gd name="adj4" fmla="val 101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98B470E-624F-4018-B01A-DF8C078FC869}">
      <dsp:nvSpPr>
        <dsp:cNvPr id="0" name=""/>
        <dsp:cNvSpPr/>
      </dsp:nvSpPr>
      <dsp:spPr>
        <a:xfrm>
          <a:off x="751494" y="1050631"/>
          <a:ext cx="1922871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chemeClr val="tx1"/>
              </a:solidFill>
            </a:rPr>
            <a:t>Return &amp; reintegration  advisory</a:t>
          </a:r>
          <a:endParaRPr lang="de-DE" sz="1800" kern="1200" dirty="0"/>
        </a:p>
      </dsp:txBody>
      <dsp:txXfrm>
        <a:off x="751494" y="1050631"/>
        <a:ext cx="1922871" cy="751899"/>
      </dsp:txXfrm>
    </dsp:sp>
    <dsp:sp modelId="{82911277-A959-4BE7-A0DD-BD8C73FB1EEF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3870087"/>
            <a:gd name="adj4" fmla="val 12913112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4046F1-1C5B-498E-AB37-28DD2B8D71FF}">
      <dsp:nvSpPr>
        <dsp:cNvPr id="0" name=""/>
        <dsp:cNvSpPr/>
      </dsp:nvSpPr>
      <dsp:spPr>
        <a:xfrm>
          <a:off x="2385685" y="1926"/>
          <a:ext cx="751899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rgbClr val="00B050"/>
              </a:solidFill>
            </a:rPr>
            <a:t>Return</a:t>
          </a:r>
          <a:endParaRPr lang="de-DE" sz="1800" kern="1200" dirty="0"/>
        </a:p>
      </dsp:txBody>
      <dsp:txXfrm>
        <a:off x="2385685" y="1926"/>
        <a:ext cx="751899" cy="751899"/>
      </dsp:txXfrm>
    </dsp:sp>
    <dsp:sp modelId="{B5E640E4-E48A-45D9-85AC-B616A42F7AB5}">
      <dsp:nvSpPr>
        <dsp:cNvPr id="0" name=""/>
        <dsp:cNvSpPr/>
      </dsp:nvSpPr>
      <dsp:spPr>
        <a:xfrm>
          <a:off x="1378102" y="76786"/>
          <a:ext cx="4193187" cy="4193187"/>
        </a:xfrm>
        <a:prstGeom prst="circularArrow">
          <a:avLst>
            <a:gd name="adj1" fmla="val 3497"/>
            <a:gd name="adj2" fmla="val 216801"/>
            <a:gd name="adj3" fmla="val 16536106"/>
            <a:gd name="adj4" fmla="val 1559887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5042D-C5E1-405B-B08F-58DFCDBD23C0}">
      <dsp:nvSpPr>
        <dsp:cNvPr id="0" name=""/>
        <dsp:cNvSpPr/>
      </dsp:nvSpPr>
      <dsp:spPr>
        <a:xfrm>
          <a:off x="4248" y="1051612"/>
          <a:ext cx="2002460" cy="24861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Preparatory activities / context analysis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Adapting the circular migration scheme to the Georgian context</a:t>
          </a:r>
          <a:endParaRPr lang="en-GB" sz="2000" kern="1200" dirty="0"/>
        </a:p>
      </dsp:txBody>
      <dsp:txXfrm>
        <a:off x="62898" y="1110262"/>
        <a:ext cx="1885160" cy="2368805"/>
      </dsp:txXfrm>
    </dsp:sp>
    <dsp:sp modelId="{6876EDE0-F8D7-485F-A710-D4533CEB8056}">
      <dsp:nvSpPr>
        <dsp:cNvPr id="0" name=""/>
        <dsp:cNvSpPr/>
      </dsp:nvSpPr>
      <dsp:spPr>
        <a:xfrm rot="18714939">
          <a:off x="1807694" y="1828644"/>
          <a:ext cx="1199014" cy="39819"/>
        </a:xfrm>
        <a:custGeom>
          <a:avLst/>
          <a:gdLst/>
          <a:ahLst/>
          <a:cxnLst/>
          <a:rect l="0" t="0" r="0" b="0"/>
          <a:pathLst>
            <a:path>
              <a:moveTo>
                <a:pt x="0" y="19909"/>
              </a:moveTo>
              <a:lnTo>
                <a:pt x="1199014" y="1990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377226" y="1818579"/>
        <a:ext cx="59950" cy="59950"/>
      </dsp:txXfrm>
    </dsp:sp>
    <dsp:sp modelId="{67F7173E-9D10-4658-B848-1A931FCA0029}">
      <dsp:nvSpPr>
        <dsp:cNvPr id="0" name=""/>
        <dsp:cNvSpPr/>
      </dsp:nvSpPr>
      <dsp:spPr>
        <a:xfrm>
          <a:off x="2807693" y="562121"/>
          <a:ext cx="2238030" cy="16806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Research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(e.g. Competence and matching analysis)</a:t>
          </a:r>
        </a:p>
      </dsp:txBody>
      <dsp:txXfrm>
        <a:off x="2856917" y="611345"/>
        <a:ext cx="2139582" cy="1582197"/>
      </dsp:txXfrm>
    </dsp:sp>
    <dsp:sp modelId="{B8B32C66-FD45-4D41-8DCB-348613CCCFCA}">
      <dsp:nvSpPr>
        <dsp:cNvPr id="0" name=""/>
        <dsp:cNvSpPr/>
      </dsp:nvSpPr>
      <dsp:spPr>
        <a:xfrm rot="3173227">
          <a:off x="4782798" y="1911183"/>
          <a:ext cx="1325853" cy="39819"/>
        </a:xfrm>
        <a:custGeom>
          <a:avLst/>
          <a:gdLst/>
          <a:ahLst/>
          <a:cxnLst/>
          <a:rect l="0" t="0" r="0" b="0"/>
          <a:pathLst>
            <a:path>
              <a:moveTo>
                <a:pt x="0" y="19909"/>
              </a:moveTo>
              <a:lnTo>
                <a:pt x="1325853" y="1990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412579" y="1897947"/>
        <a:ext cx="66292" cy="66292"/>
      </dsp:txXfrm>
    </dsp:sp>
    <dsp:sp modelId="{8BF0D2A2-F84F-4E16-B81B-6B93C9E98D34}">
      <dsp:nvSpPr>
        <dsp:cNvPr id="0" name=""/>
        <dsp:cNvSpPr/>
      </dsp:nvSpPr>
      <dsp:spPr>
        <a:xfrm>
          <a:off x="5845727" y="1556052"/>
          <a:ext cx="2378643" cy="18073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Detailed &amp; well-informed </a:t>
          </a:r>
          <a:r>
            <a:rPr lang="en-GB" sz="2000" b="1" kern="1200" dirty="0" smtClean="0"/>
            <a:t>conceptual design &amp; implementation strategy</a:t>
          </a:r>
          <a:endParaRPr lang="en-GB" sz="2000" b="1" kern="1200" dirty="0"/>
        </a:p>
      </dsp:txBody>
      <dsp:txXfrm>
        <a:off x="5898663" y="1608988"/>
        <a:ext cx="2272771" cy="1701509"/>
      </dsp:txXfrm>
    </dsp:sp>
    <dsp:sp modelId="{E41B6909-76B3-434A-837E-41B06E015C28}">
      <dsp:nvSpPr>
        <dsp:cNvPr id="0" name=""/>
        <dsp:cNvSpPr/>
      </dsp:nvSpPr>
      <dsp:spPr>
        <a:xfrm rot="2928852">
          <a:off x="1799015" y="2732463"/>
          <a:ext cx="1216371" cy="39819"/>
        </a:xfrm>
        <a:custGeom>
          <a:avLst/>
          <a:gdLst/>
          <a:ahLst/>
          <a:cxnLst/>
          <a:rect l="0" t="0" r="0" b="0"/>
          <a:pathLst>
            <a:path>
              <a:moveTo>
                <a:pt x="0" y="19909"/>
              </a:moveTo>
              <a:lnTo>
                <a:pt x="1216371" y="1990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376792" y="2721963"/>
        <a:ext cx="60818" cy="60818"/>
      </dsp:txXfrm>
    </dsp:sp>
    <dsp:sp modelId="{E7A1AA61-B449-4CF7-AE7F-B7CC8805FC30}">
      <dsp:nvSpPr>
        <dsp:cNvPr id="0" name=""/>
        <dsp:cNvSpPr/>
      </dsp:nvSpPr>
      <dsp:spPr>
        <a:xfrm>
          <a:off x="2807693" y="2392951"/>
          <a:ext cx="2268207" cy="16342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Establishing </a:t>
          </a:r>
          <a:r>
            <a:rPr lang="en-GB" sz="2000" b="1" kern="1200" dirty="0" smtClean="0"/>
            <a:t>network</a:t>
          </a:r>
          <a:r>
            <a:rPr lang="en-GB" sz="2000" kern="1200" dirty="0" smtClean="0"/>
            <a:t> </a:t>
          </a:r>
          <a:r>
            <a:rPr lang="en-GB" sz="2000" b="1" kern="1200" dirty="0" smtClean="0"/>
            <a:t>&amp;</a:t>
          </a:r>
          <a:r>
            <a:rPr lang="en-GB" sz="2000" kern="1200" dirty="0" smtClean="0"/>
            <a:t> </a:t>
          </a:r>
          <a:r>
            <a:rPr lang="en-GB" sz="2000" b="1" kern="1200" dirty="0" smtClean="0"/>
            <a:t>cooperation</a:t>
          </a:r>
          <a:r>
            <a:rPr lang="en-GB" sz="2000" kern="1200" dirty="0" smtClean="0"/>
            <a:t> structure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SYNERGIES</a:t>
          </a:r>
          <a:endParaRPr lang="en-GB" sz="2000" kern="1200" dirty="0"/>
        </a:p>
      </dsp:txBody>
      <dsp:txXfrm>
        <a:off x="2855559" y="2440817"/>
        <a:ext cx="2172475" cy="15385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A1CAC-AA87-4636-8025-8DC3BBEB5AE8}">
      <dsp:nvSpPr>
        <dsp:cNvPr id="0" name=""/>
        <dsp:cNvSpPr/>
      </dsp:nvSpPr>
      <dsp:spPr>
        <a:xfrm>
          <a:off x="3785011" y="144009"/>
          <a:ext cx="1437843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0" kern="120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kern="1200" noProof="0" dirty="0">
            <a:solidFill>
              <a:schemeClr val="tx1"/>
            </a:solidFill>
          </a:endParaRPr>
        </a:p>
      </dsp:txBody>
      <dsp:txXfrm>
        <a:off x="3785011" y="144009"/>
        <a:ext cx="1437843" cy="751899"/>
      </dsp:txXfrm>
    </dsp:sp>
    <dsp:sp modelId="{FFE82672-336F-4CDD-A5D9-54EB7E3DF1CA}">
      <dsp:nvSpPr>
        <dsp:cNvPr id="0" name=""/>
        <dsp:cNvSpPr/>
      </dsp:nvSpPr>
      <dsp:spPr>
        <a:xfrm>
          <a:off x="1460456" y="144185"/>
          <a:ext cx="4193187" cy="4193187"/>
        </a:xfrm>
        <a:prstGeom prst="circularArrow">
          <a:avLst>
            <a:gd name="adj1" fmla="val 3497"/>
            <a:gd name="adj2" fmla="val 216801"/>
            <a:gd name="adj3" fmla="val 19109618"/>
            <a:gd name="adj4" fmla="val 1896297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B6C0C9-22AC-4D3D-BDE9-8BF24795832D}">
      <dsp:nvSpPr>
        <dsp:cNvPr id="0" name=""/>
        <dsp:cNvSpPr/>
      </dsp:nvSpPr>
      <dsp:spPr>
        <a:xfrm>
          <a:off x="4641859" y="1050631"/>
          <a:ext cx="13031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Work / training</a:t>
          </a:r>
          <a:endParaRPr lang="en-GB" sz="1800" kern="1200" noProof="0" dirty="0"/>
        </a:p>
      </dsp:txBody>
      <dsp:txXfrm>
        <a:off x="4641859" y="1050631"/>
        <a:ext cx="1303147" cy="751899"/>
      </dsp:txXfrm>
    </dsp:sp>
    <dsp:sp modelId="{F4FA5143-5333-4637-A118-ADF5D95EB1F5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435711"/>
            <a:gd name="adj4" fmla="val 209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B6146E-910B-48D3-9E7B-DD6A16F2F440}">
      <dsp:nvSpPr>
        <dsp:cNvPr id="0" name=""/>
        <dsp:cNvSpPr/>
      </dsp:nvSpPr>
      <dsp:spPr>
        <a:xfrm>
          <a:off x="4569609" y="2533724"/>
          <a:ext cx="14476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noProof="0" smtClean="0">
              <a:solidFill>
                <a:srgbClr val="FF0000"/>
              </a:solidFill>
            </a:rPr>
            <a:t>Selection </a:t>
          </a:r>
          <a:r>
            <a:rPr lang="en-GB" sz="2000" b="1" kern="1200" noProof="0" dirty="0" smtClean="0">
              <a:solidFill>
                <a:srgbClr val="FF0000"/>
              </a:solidFill>
            </a:rPr>
            <a:t>/ Preparation</a:t>
          </a:r>
          <a:endParaRPr lang="en-GB" sz="2000" b="1" kern="1200" noProof="0" dirty="0">
            <a:solidFill>
              <a:srgbClr val="FF0000"/>
            </a:solidFill>
          </a:endParaRPr>
        </a:p>
      </dsp:txBody>
      <dsp:txXfrm>
        <a:off x="4569609" y="2533724"/>
        <a:ext cx="1447647" cy="751899"/>
      </dsp:txXfrm>
    </dsp:sp>
    <dsp:sp modelId="{F39C4DC5-02A5-4D67-AEE9-E9DF06583BB4}">
      <dsp:nvSpPr>
        <dsp:cNvPr id="0" name=""/>
        <dsp:cNvSpPr/>
      </dsp:nvSpPr>
      <dsp:spPr>
        <a:xfrm>
          <a:off x="1314533" y="214932"/>
          <a:ext cx="4193187" cy="4193187"/>
        </a:xfrm>
        <a:prstGeom prst="circularArrow">
          <a:avLst>
            <a:gd name="adj1" fmla="val 3497"/>
            <a:gd name="adj2" fmla="val 216801"/>
            <a:gd name="adj3" fmla="val 2360763"/>
            <a:gd name="adj4" fmla="val 1810704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5A2032-E0EE-4065-9AAD-E86041203D67}">
      <dsp:nvSpPr>
        <dsp:cNvPr id="0" name=""/>
        <dsp:cNvSpPr/>
      </dsp:nvSpPr>
      <dsp:spPr>
        <a:xfrm>
          <a:off x="3838040" y="3584356"/>
          <a:ext cx="99120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rgbClr val="00B050"/>
              </a:solidFill>
            </a:rPr>
            <a:t>Migration</a:t>
          </a:r>
          <a:endParaRPr lang="de-DE" sz="1800" kern="1200" dirty="0">
            <a:solidFill>
              <a:srgbClr val="00B050"/>
            </a:solidFill>
          </a:endParaRPr>
        </a:p>
      </dsp:txBody>
      <dsp:txXfrm>
        <a:off x="3838040" y="3584356"/>
        <a:ext cx="991207" cy="751899"/>
      </dsp:txXfrm>
    </dsp:sp>
    <dsp:sp modelId="{2F28A92F-84BB-4560-A9B4-4A71F9347312}">
      <dsp:nvSpPr>
        <dsp:cNvPr id="0" name=""/>
        <dsp:cNvSpPr/>
      </dsp:nvSpPr>
      <dsp:spPr>
        <a:xfrm>
          <a:off x="1546720" y="90236"/>
          <a:ext cx="4193187" cy="4193187"/>
        </a:xfrm>
        <a:prstGeom prst="circularArrow">
          <a:avLst>
            <a:gd name="adj1" fmla="val 3497"/>
            <a:gd name="adj2" fmla="val 216801"/>
            <a:gd name="adj3" fmla="val 5764740"/>
            <a:gd name="adj4" fmla="val 505395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C9BD065-21E3-41D8-BD94-F40B5E46C1A3}">
      <dsp:nvSpPr>
        <dsp:cNvPr id="0" name=""/>
        <dsp:cNvSpPr/>
      </dsp:nvSpPr>
      <dsp:spPr>
        <a:xfrm>
          <a:off x="2206191" y="3582430"/>
          <a:ext cx="111088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>
              <a:solidFill>
                <a:schemeClr val="tx1"/>
              </a:solidFill>
            </a:rPr>
            <a:t>Placement</a:t>
          </a:r>
          <a:endParaRPr lang="en-GB" sz="1800" kern="1200" noProof="0" dirty="0">
            <a:solidFill>
              <a:schemeClr val="tx1"/>
            </a:solidFill>
          </a:endParaRPr>
        </a:p>
      </dsp:txBody>
      <dsp:txXfrm>
        <a:off x="2206191" y="3582430"/>
        <a:ext cx="1110887" cy="751899"/>
      </dsp:txXfrm>
    </dsp:sp>
    <dsp:sp modelId="{97E5AD77-33BA-4419-9727-D8D832009D0A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8470087"/>
            <a:gd name="adj4" fmla="val 7920905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2D3E777-BCE9-4DD2-8E8A-B19DBB0D3D77}">
      <dsp:nvSpPr>
        <dsp:cNvPr id="0" name=""/>
        <dsp:cNvSpPr/>
      </dsp:nvSpPr>
      <dsp:spPr>
        <a:xfrm>
          <a:off x="915641" y="2533724"/>
          <a:ext cx="1594576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Work / </a:t>
          </a:r>
          <a:r>
            <a:rPr lang="de-DE" sz="1800" kern="1200" dirty="0" err="1" smtClean="0"/>
            <a:t>continued</a:t>
          </a:r>
          <a:r>
            <a:rPr lang="de-DE" sz="1800" kern="1200" dirty="0" smtClean="0"/>
            <a:t> </a:t>
          </a:r>
          <a:r>
            <a:rPr lang="de-DE" sz="1800" kern="1200" dirty="0" err="1" smtClean="0"/>
            <a:t>training</a:t>
          </a:r>
          <a:endParaRPr lang="de-DE" sz="1800" kern="1200" dirty="0"/>
        </a:p>
      </dsp:txBody>
      <dsp:txXfrm>
        <a:off x="915641" y="2533724"/>
        <a:ext cx="1594576" cy="751899"/>
      </dsp:txXfrm>
    </dsp:sp>
    <dsp:sp modelId="{5FBF43FB-7037-4ADA-927C-5EEA2D4E4EB9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1235711"/>
            <a:gd name="adj4" fmla="val 101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98B470E-624F-4018-B01A-DF8C078FC869}">
      <dsp:nvSpPr>
        <dsp:cNvPr id="0" name=""/>
        <dsp:cNvSpPr/>
      </dsp:nvSpPr>
      <dsp:spPr>
        <a:xfrm>
          <a:off x="751494" y="1050631"/>
          <a:ext cx="1922871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chemeClr val="tx1"/>
              </a:solidFill>
            </a:rPr>
            <a:t>Return &amp; reintegration  advisory</a:t>
          </a:r>
          <a:endParaRPr lang="de-DE" sz="1800" kern="1200" dirty="0"/>
        </a:p>
      </dsp:txBody>
      <dsp:txXfrm>
        <a:off x="751494" y="1050631"/>
        <a:ext cx="1922871" cy="751899"/>
      </dsp:txXfrm>
    </dsp:sp>
    <dsp:sp modelId="{82911277-A959-4BE7-A0DD-BD8C73FB1EEF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3870087"/>
            <a:gd name="adj4" fmla="val 12913112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4046F1-1C5B-498E-AB37-28DD2B8D71FF}">
      <dsp:nvSpPr>
        <dsp:cNvPr id="0" name=""/>
        <dsp:cNvSpPr/>
      </dsp:nvSpPr>
      <dsp:spPr>
        <a:xfrm>
          <a:off x="2385685" y="1926"/>
          <a:ext cx="751899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rgbClr val="00B050"/>
              </a:solidFill>
            </a:rPr>
            <a:t>Return</a:t>
          </a:r>
          <a:endParaRPr lang="de-DE" sz="1800" kern="1200" dirty="0"/>
        </a:p>
      </dsp:txBody>
      <dsp:txXfrm>
        <a:off x="2385685" y="1926"/>
        <a:ext cx="751899" cy="751899"/>
      </dsp:txXfrm>
    </dsp:sp>
    <dsp:sp modelId="{B5E640E4-E48A-45D9-85AC-B616A42F7AB5}">
      <dsp:nvSpPr>
        <dsp:cNvPr id="0" name=""/>
        <dsp:cNvSpPr/>
      </dsp:nvSpPr>
      <dsp:spPr>
        <a:xfrm>
          <a:off x="1378102" y="76786"/>
          <a:ext cx="4193187" cy="4193187"/>
        </a:xfrm>
        <a:prstGeom prst="circularArrow">
          <a:avLst>
            <a:gd name="adj1" fmla="val 3497"/>
            <a:gd name="adj2" fmla="val 216801"/>
            <a:gd name="adj3" fmla="val 16536106"/>
            <a:gd name="adj4" fmla="val 1559887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A1CAC-AA87-4636-8025-8DC3BBEB5AE8}">
      <dsp:nvSpPr>
        <dsp:cNvPr id="0" name=""/>
        <dsp:cNvSpPr/>
      </dsp:nvSpPr>
      <dsp:spPr>
        <a:xfrm>
          <a:off x="3785011" y="144009"/>
          <a:ext cx="1437843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0" kern="120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kern="1200" noProof="0" dirty="0">
            <a:solidFill>
              <a:schemeClr val="tx1"/>
            </a:solidFill>
          </a:endParaRPr>
        </a:p>
      </dsp:txBody>
      <dsp:txXfrm>
        <a:off x="3785011" y="144009"/>
        <a:ext cx="1437843" cy="751899"/>
      </dsp:txXfrm>
    </dsp:sp>
    <dsp:sp modelId="{FFE82672-336F-4CDD-A5D9-54EB7E3DF1CA}">
      <dsp:nvSpPr>
        <dsp:cNvPr id="0" name=""/>
        <dsp:cNvSpPr/>
      </dsp:nvSpPr>
      <dsp:spPr>
        <a:xfrm>
          <a:off x="1460456" y="144185"/>
          <a:ext cx="4193187" cy="4193187"/>
        </a:xfrm>
        <a:prstGeom prst="circularArrow">
          <a:avLst>
            <a:gd name="adj1" fmla="val 3497"/>
            <a:gd name="adj2" fmla="val 216801"/>
            <a:gd name="adj3" fmla="val 19109618"/>
            <a:gd name="adj4" fmla="val 1896297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B6C0C9-22AC-4D3D-BDE9-8BF24795832D}">
      <dsp:nvSpPr>
        <dsp:cNvPr id="0" name=""/>
        <dsp:cNvSpPr/>
      </dsp:nvSpPr>
      <dsp:spPr>
        <a:xfrm>
          <a:off x="4641859" y="1050631"/>
          <a:ext cx="13031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Work / training</a:t>
          </a:r>
          <a:endParaRPr lang="en-GB" sz="1800" kern="1200" noProof="0" dirty="0"/>
        </a:p>
      </dsp:txBody>
      <dsp:txXfrm>
        <a:off x="4641859" y="1050631"/>
        <a:ext cx="1303147" cy="751899"/>
      </dsp:txXfrm>
    </dsp:sp>
    <dsp:sp modelId="{F4FA5143-5333-4637-A118-ADF5D95EB1F5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435711"/>
            <a:gd name="adj4" fmla="val 209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B6146E-910B-48D3-9E7B-DD6A16F2F440}">
      <dsp:nvSpPr>
        <dsp:cNvPr id="0" name=""/>
        <dsp:cNvSpPr/>
      </dsp:nvSpPr>
      <dsp:spPr>
        <a:xfrm>
          <a:off x="4569609" y="2533724"/>
          <a:ext cx="14476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Selection / Preparation</a:t>
          </a:r>
          <a:endParaRPr lang="en-GB" sz="1800" kern="1200" noProof="0" dirty="0"/>
        </a:p>
      </dsp:txBody>
      <dsp:txXfrm>
        <a:off x="4569609" y="2533724"/>
        <a:ext cx="1447647" cy="751899"/>
      </dsp:txXfrm>
    </dsp:sp>
    <dsp:sp modelId="{F39C4DC5-02A5-4D67-AEE9-E9DF06583BB4}">
      <dsp:nvSpPr>
        <dsp:cNvPr id="0" name=""/>
        <dsp:cNvSpPr/>
      </dsp:nvSpPr>
      <dsp:spPr>
        <a:xfrm>
          <a:off x="1314533" y="214932"/>
          <a:ext cx="4193187" cy="4193187"/>
        </a:xfrm>
        <a:prstGeom prst="circularArrow">
          <a:avLst>
            <a:gd name="adj1" fmla="val 3497"/>
            <a:gd name="adj2" fmla="val 216801"/>
            <a:gd name="adj3" fmla="val 2360763"/>
            <a:gd name="adj4" fmla="val 1810704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5A2032-E0EE-4065-9AAD-E86041203D67}">
      <dsp:nvSpPr>
        <dsp:cNvPr id="0" name=""/>
        <dsp:cNvSpPr/>
      </dsp:nvSpPr>
      <dsp:spPr>
        <a:xfrm>
          <a:off x="3838040" y="3584356"/>
          <a:ext cx="99120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rgbClr val="00B050"/>
              </a:solidFill>
            </a:rPr>
            <a:t>Migration</a:t>
          </a:r>
          <a:endParaRPr lang="de-DE" sz="1800" kern="1200" dirty="0">
            <a:solidFill>
              <a:srgbClr val="00B050"/>
            </a:solidFill>
          </a:endParaRPr>
        </a:p>
      </dsp:txBody>
      <dsp:txXfrm>
        <a:off x="3838040" y="3584356"/>
        <a:ext cx="991207" cy="751899"/>
      </dsp:txXfrm>
    </dsp:sp>
    <dsp:sp modelId="{2F28A92F-84BB-4560-A9B4-4A71F9347312}">
      <dsp:nvSpPr>
        <dsp:cNvPr id="0" name=""/>
        <dsp:cNvSpPr/>
      </dsp:nvSpPr>
      <dsp:spPr>
        <a:xfrm>
          <a:off x="1546720" y="90236"/>
          <a:ext cx="4193187" cy="4193187"/>
        </a:xfrm>
        <a:prstGeom prst="circularArrow">
          <a:avLst>
            <a:gd name="adj1" fmla="val 3497"/>
            <a:gd name="adj2" fmla="val 216801"/>
            <a:gd name="adj3" fmla="val 5764740"/>
            <a:gd name="adj4" fmla="val 505395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C9BD065-21E3-41D8-BD94-F40B5E46C1A3}">
      <dsp:nvSpPr>
        <dsp:cNvPr id="0" name=""/>
        <dsp:cNvSpPr/>
      </dsp:nvSpPr>
      <dsp:spPr>
        <a:xfrm>
          <a:off x="2206191" y="3582430"/>
          <a:ext cx="111088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>
              <a:solidFill>
                <a:schemeClr val="tx1"/>
              </a:solidFill>
            </a:rPr>
            <a:t>Placement</a:t>
          </a:r>
          <a:endParaRPr lang="en-GB" sz="1800" kern="1200" noProof="0" dirty="0">
            <a:solidFill>
              <a:schemeClr val="tx1"/>
            </a:solidFill>
          </a:endParaRPr>
        </a:p>
      </dsp:txBody>
      <dsp:txXfrm>
        <a:off x="2206191" y="3582430"/>
        <a:ext cx="1110887" cy="751899"/>
      </dsp:txXfrm>
    </dsp:sp>
    <dsp:sp modelId="{97E5AD77-33BA-4419-9727-D8D832009D0A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8470087"/>
            <a:gd name="adj4" fmla="val 7920905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2D3E777-BCE9-4DD2-8E8A-B19DBB0D3D77}">
      <dsp:nvSpPr>
        <dsp:cNvPr id="0" name=""/>
        <dsp:cNvSpPr/>
      </dsp:nvSpPr>
      <dsp:spPr>
        <a:xfrm>
          <a:off x="915641" y="2533724"/>
          <a:ext cx="1594576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Work / </a:t>
          </a:r>
          <a:r>
            <a:rPr lang="de-DE" sz="1800" kern="1200" dirty="0" err="1" smtClean="0"/>
            <a:t>continued</a:t>
          </a:r>
          <a:r>
            <a:rPr lang="de-DE" sz="1800" kern="1200" dirty="0" smtClean="0"/>
            <a:t> </a:t>
          </a:r>
          <a:r>
            <a:rPr lang="de-DE" sz="1800" kern="1200" dirty="0" err="1" smtClean="0"/>
            <a:t>training</a:t>
          </a:r>
          <a:endParaRPr lang="de-DE" sz="1800" kern="1200" dirty="0"/>
        </a:p>
      </dsp:txBody>
      <dsp:txXfrm>
        <a:off x="915641" y="2533724"/>
        <a:ext cx="1594576" cy="751899"/>
      </dsp:txXfrm>
    </dsp:sp>
    <dsp:sp modelId="{5FBF43FB-7037-4ADA-927C-5EEA2D4E4EB9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1235711"/>
            <a:gd name="adj4" fmla="val 101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98B470E-624F-4018-B01A-DF8C078FC869}">
      <dsp:nvSpPr>
        <dsp:cNvPr id="0" name=""/>
        <dsp:cNvSpPr/>
      </dsp:nvSpPr>
      <dsp:spPr>
        <a:xfrm>
          <a:off x="751494" y="1050631"/>
          <a:ext cx="1922871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chemeClr val="tx1"/>
              </a:solidFill>
            </a:rPr>
            <a:t>Return &amp; reintegration  advisory</a:t>
          </a:r>
          <a:endParaRPr lang="de-DE" sz="1800" kern="1200" dirty="0"/>
        </a:p>
      </dsp:txBody>
      <dsp:txXfrm>
        <a:off x="751494" y="1050631"/>
        <a:ext cx="1922871" cy="751899"/>
      </dsp:txXfrm>
    </dsp:sp>
    <dsp:sp modelId="{82911277-A959-4BE7-A0DD-BD8C73FB1EEF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3870087"/>
            <a:gd name="adj4" fmla="val 12913112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4046F1-1C5B-498E-AB37-28DD2B8D71FF}">
      <dsp:nvSpPr>
        <dsp:cNvPr id="0" name=""/>
        <dsp:cNvSpPr/>
      </dsp:nvSpPr>
      <dsp:spPr>
        <a:xfrm>
          <a:off x="2385685" y="1926"/>
          <a:ext cx="751899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rgbClr val="00B050"/>
              </a:solidFill>
            </a:rPr>
            <a:t>Return</a:t>
          </a:r>
          <a:endParaRPr lang="de-DE" sz="1800" kern="1200" dirty="0"/>
        </a:p>
      </dsp:txBody>
      <dsp:txXfrm>
        <a:off x="2385685" y="1926"/>
        <a:ext cx="751899" cy="751899"/>
      </dsp:txXfrm>
    </dsp:sp>
    <dsp:sp modelId="{B5E640E4-E48A-45D9-85AC-B616A42F7AB5}">
      <dsp:nvSpPr>
        <dsp:cNvPr id="0" name=""/>
        <dsp:cNvSpPr/>
      </dsp:nvSpPr>
      <dsp:spPr>
        <a:xfrm>
          <a:off x="1378102" y="76786"/>
          <a:ext cx="4193187" cy="4193187"/>
        </a:xfrm>
        <a:prstGeom prst="circularArrow">
          <a:avLst>
            <a:gd name="adj1" fmla="val 3497"/>
            <a:gd name="adj2" fmla="val 216801"/>
            <a:gd name="adj3" fmla="val 16536106"/>
            <a:gd name="adj4" fmla="val 1559887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A1CAC-AA87-4636-8025-8DC3BBEB5AE8}">
      <dsp:nvSpPr>
        <dsp:cNvPr id="0" name=""/>
        <dsp:cNvSpPr/>
      </dsp:nvSpPr>
      <dsp:spPr>
        <a:xfrm>
          <a:off x="3785011" y="144009"/>
          <a:ext cx="1437843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0" kern="120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kern="1200" noProof="0" dirty="0">
            <a:solidFill>
              <a:schemeClr val="tx1"/>
            </a:solidFill>
          </a:endParaRPr>
        </a:p>
      </dsp:txBody>
      <dsp:txXfrm>
        <a:off x="3785011" y="144009"/>
        <a:ext cx="1437843" cy="751899"/>
      </dsp:txXfrm>
    </dsp:sp>
    <dsp:sp modelId="{FFE82672-336F-4CDD-A5D9-54EB7E3DF1CA}">
      <dsp:nvSpPr>
        <dsp:cNvPr id="0" name=""/>
        <dsp:cNvSpPr/>
      </dsp:nvSpPr>
      <dsp:spPr>
        <a:xfrm>
          <a:off x="1460456" y="144185"/>
          <a:ext cx="4193187" cy="4193187"/>
        </a:xfrm>
        <a:prstGeom prst="circularArrow">
          <a:avLst>
            <a:gd name="adj1" fmla="val 3497"/>
            <a:gd name="adj2" fmla="val 216801"/>
            <a:gd name="adj3" fmla="val 19109618"/>
            <a:gd name="adj4" fmla="val 1896297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B6C0C9-22AC-4D3D-BDE9-8BF24795832D}">
      <dsp:nvSpPr>
        <dsp:cNvPr id="0" name=""/>
        <dsp:cNvSpPr/>
      </dsp:nvSpPr>
      <dsp:spPr>
        <a:xfrm>
          <a:off x="4641859" y="1050631"/>
          <a:ext cx="13031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Work / training</a:t>
          </a:r>
          <a:endParaRPr lang="en-GB" sz="1800" kern="1200" noProof="0" dirty="0"/>
        </a:p>
      </dsp:txBody>
      <dsp:txXfrm>
        <a:off x="4641859" y="1050631"/>
        <a:ext cx="1303147" cy="751899"/>
      </dsp:txXfrm>
    </dsp:sp>
    <dsp:sp modelId="{F4FA5143-5333-4637-A118-ADF5D95EB1F5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435711"/>
            <a:gd name="adj4" fmla="val 209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B6146E-910B-48D3-9E7B-DD6A16F2F440}">
      <dsp:nvSpPr>
        <dsp:cNvPr id="0" name=""/>
        <dsp:cNvSpPr/>
      </dsp:nvSpPr>
      <dsp:spPr>
        <a:xfrm>
          <a:off x="4569609" y="2533724"/>
          <a:ext cx="14476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Selection / Preparation</a:t>
          </a:r>
          <a:endParaRPr lang="en-GB" sz="1800" kern="1200" noProof="0" dirty="0"/>
        </a:p>
      </dsp:txBody>
      <dsp:txXfrm>
        <a:off x="4569609" y="2533724"/>
        <a:ext cx="1447647" cy="751899"/>
      </dsp:txXfrm>
    </dsp:sp>
    <dsp:sp modelId="{F39C4DC5-02A5-4D67-AEE9-E9DF06583BB4}">
      <dsp:nvSpPr>
        <dsp:cNvPr id="0" name=""/>
        <dsp:cNvSpPr/>
      </dsp:nvSpPr>
      <dsp:spPr>
        <a:xfrm>
          <a:off x="1314533" y="214932"/>
          <a:ext cx="4193187" cy="4193187"/>
        </a:xfrm>
        <a:prstGeom prst="circularArrow">
          <a:avLst>
            <a:gd name="adj1" fmla="val 3497"/>
            <a:gd name="adj2" fmla="val 216801"/>
            <a:gd name="adj3" fmla="val 2360763"/>
            <a:gd name="adj4" fmla="val 1810704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5A2032-E0EE-4065-9AAD-E86041203D67}">
      <dsp:nvSpPr>
        <dsp:cNvPr id="0" name=""/>
        <dsp:cNvSpPr/>
      </dsp:nvSpPr>
      <dsp:spPr>
        <a:xfrm>
          <a:off x="3838040" y="3584356"/>
          <a:ext cx="99120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rgbClr val="00B050"/>
              </a:solidFill>
            </a:rPr>
            <a:t>Migration</a:t>
          </a:r>
          <a:endParaRPr lang="de-DE" sz="1800" kern="1200" dirty="0">
            <a:solidFill>
              <a:srgbClr val="00B050"/>
            </a:solidFill>
          </a:endParaRPr>
        </a:p>
      </dsp:txBody>
      <dsp:txXfrm>
        <a:off x="3838040" y="3584356"/>
        <a:ext cx="991207" cy="751899"/>
      </dsp:txXfrm>
    </dsp:sp>
    <dsp:sp modelId="{2F28A92F-84BB-4560-A9B4-4A71F9347312}">
      <dsp:nvSpPr>
        <dsp:cNvPr id="0" name=""/>
        <dsp:cNvSpPr/>
      </dsp:nvSpPr>
      <dsp:spPr>
        <a:xfrm>
          <a:off x="1546720" y="90236"/>
          <a:ext cx="4193187" cy="4193187"/>
        </a:xfrm>
        <a:prstGeom prst="circularArrow">
          <a:avLst>
            <a:gd name="adj1" fmla="val 3497"/>
            <a:gd name="adj2" fmla="val 216801"/>
            <a:gd name="adj3" fmla="val 5764740"/>
            <a:gd name="adj4" fmla="val 505395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C9BD065-21E3-41D8-BD94-F40B5E46C1A3}">
      <dsp:nvSpPr>
        <dsp:cNvPr id="0" name=""/>
        <dsp:cNvSpPr/>
      </dsp:nvSpPr>
      <dsp:spPr>
        <a:xfrm>
          <a:off x="2206191" y="3582430"/>
          <a:ext cx="111088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>
              <a:solidFill>
                <a:schemeClr val="tx1"/>
              </a:solidFill>
            </a:rPr>
            <a:t>Placement</a:t>
          </a:r>
          <a:endParaRPr lang="en-GB" sz="1800" kern="1200" noProof="0" dirty="0">
            <a:solidFill>
              <a:schemeClr val="tx1"/>
            </a:solidFill>
          </a:endParaRPr>
        </a:p>
      </dsp:txBody>
      <dsp:txXfrm>
        <a:off x="2206191" y="3582430"/>
        <a:ext cx="1110887" cy="751899"/>
      </dsp:txXfrm>
    </dsp:sp>
    <dsp:sp modelId="{97E5AD77-33BA-4419-9727-D8D832009D0A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8470087"/>
            <a:gd name="adj4" fmla="val 7920905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2D3E777-BCE9-4DD2-8E8A-B19DBB0D3D77}">
      <dsp:nvSpPr>
        <dsp:cNvPr id="0" name=""/>
        <dsp:cNvSpPr/>
      </dsp:nvSpPr>
      <dsp:spPr>
        <a:xfrm>
          <a:off x="915641" y="2533724"/>
          <a:ext cx="1594576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Work / </a:t>
          </a:r>
          <a:r>
            <a:rPr lang="de-DE" sz="1800" kern="1200" dirty="0" err="1" smtClean="0"/>
            <a:t>continued</a:t>
          </a:r>
          <a:r>
            <a:rPr lang="de-DE" sz="1800" kern="1200" dirty="0" smtClean="0"/>
            <a:t> </a:t>
          </a:r>
          <a:r>
            <a:rPr lang="de-DE" sz="1800" kern="1200" dirty="0" err="1" smtClean="0"/>
            <a:t>training</a:t>
          </a:r>
          <a:endParaRPr lang="de-DE" sz="1800" kern="1200" dirty="0"/>
        </a:p>
      </dsp:txBody>
      <dsp:txXfrm>
        <a:off x="915641" y="2533724"/>
        <a:ext cx="1594576" cy="751899"/>
      </dsp:txXfrm>
    </dsp:sp>
    <dsp:sp modelId="{5FBF43FB-7037-4ADA-927C-5EEA2D4E4EB9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1235711"/>
            <a:gd name="adj4" fmla="val 101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98B470E-624F-4018-B01A-DF8C078FC869}">
      <dsp:nvSpPr>
        <dsp:cNvPr id="0" name=""/>
        <dsp:cNvSpPr/>
      </dsp:nvSpPr>
      <dsp:spPr>
        <a:xfrm>
          <a:off x="751494" y="1050631"/>
          <a:ext cx="1922871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chemeClr val="tx1"/>
              </a:solidFill>
            </a:rPr>
            <a:t>Return &amp; reintegration  advisory</a:t>
          </a:r>
          <a:endParaRPr lang="de-DE" sz="1800" kern="1200" dirty="0"/>
        </a:p>
      </dsp:txBody>
      <dsp:txXfrm>
        <a:off x="751494" y="1050631"/>
        <a:ext cx="1922871" cy="751899"/>
      </dsp:txXfrm>
    </dsp:sp>
    <dsp:sp modelId="{82911277-A959-4BE7-A0DD-BD8C73FB1EEF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3870087"/>
            <a:gd name="adj4" fmla="val 12913112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4046F1-1C5B-498E-AB37-28DD2B8D71FF}">
      <dsp:nvSpPr>
        <dsp:cNvPr id="0" name=""/>
        <dsp:cNvSpPr/>
      </dsp:nvSpPr>
      <dsp:spPr>
        <a:xfrm>
          <a:off x="2385685" y="1926"/>
          <a:ext cx="751899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rgbClr val="00B050"/>
              </a:solidFill>
            </a:rPr>
            <a:t>Return</a:t>
          </a:r>
          <a:endParaRPr lang="de-DE" sz="1800" kern="1200" dirty="0"/>
        </a:p>
      </dsp:txBody>
      <dsp:txXfrm>
        <a:off x="2385685" y="1926"/>
        <a:ext cx="751899" cy="751899"/>
      </dsp:txXfrm>
    </dsp:sp>
    <dsp:sp modelId="{B5E640E4-E48A-45D9-85AC-B616A42F7AB5}">
      <dsp:nvSpPr>
        <dsp:cNvPr id="0" name=""/>
        <dsp:cNvSpPr/>
      </dsp:nvSpPr>
      <dsp:spPr>
        <a:xfrm>
          <a:off x="1378102" y="76786"/>
          <a:ext cx="4193187" cy="4193187"/>
        </a:xfrm>
        <a:prstGeom prst="circularArrow">
          <a:avLst>
            <a:gd name="adj1" fmla="val 3497"/>
            <a:gd name="adj2" fmla="val 216801"/>
            <a:gd name="adj3" fmla="val 16536106"/>
            <a:gd name="adj4" fmla="val 1559887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A1CAC-AA87-4636-8025-8DC3BBEB5AE8}">
      <dsp:nvSpPr>
        <dsp:cNvPr id="0" name=""/>
        <dsp:cNvSpPr/>
      </dsp:nvSpPr>
      <dsp:spPr>
        <a:xfrm>
          <a:off x="3785011" y="144009"/>
          <a:ext cx="1437843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0" kern="1200" noProof="0" dirty="0" smtClean="0">
              <a:solidFill>
                <a:schemeClr val="tx1"/>
              </a:solidFill>
            </a:rPr>
            <a:t>Reintegration / multiplication</a:t>
          </a:r>
          <a:endParaRPr lang="en-GB" sz="1800" b="0" kern="1200" noProof="0" dirty="0">
            <a:solidFill>
              <a:schemeClr val="tx1"/>
            </a:solidFill>
          </a:endParaRPr>
        </a:p>
      </dsp:txBody>
      <dsp:txXfrm>
        <a:off x="3785011" y="144009"/>
        <a:ext cx="1437843" cy="751899"/>
      </dsp:txXfrm>
    </dsp:sp>
    <dsp:sp modelId="{FFE82672-336F-4CDD-A5D9-54EB7E3DF1CA}">
      <dsp:nvSpPr>
        <dsp:cNvPr id="0" name=""/>
        <dsp:cNvSpPr/>
      </dsp:nvSpPr>
      <dsp:spPr>
        <a:xfrm>
          <a:off x="1460456" y="144185"/>
          <a:ext cx="4193187" cy="4193187"/>
        </a:xfrm>
        <a:prstGeom prst="circularArrow">
          <a:avLst>
            <a:gd name="adj1" fmla="val 3497"/>
            <a:gd name="adj2" fmla="val 216801"/>
            <a:gd name="adj3" fmla="val 19109618"/>
            <a:gd name="adj4" fmla="val 1896297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B6C0C9-22AC-4D3D-BDE9-8BF24795832D}">
      <dsp:nvSpPr>
        <dsp:cNvPr id="0" name=""/>
        <dsp:cNvSpPr/>
      </dsp:nvSpPr>
      <dsp:spPr>
        <a:xfrm>
          <a:off x="4641859" y="1050631"/>
          <a:ext cx="13031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Work / training</a:t>
          </a:r>
          <a:endParaRPr lang="en-GB" sz="1800" kern="1200" noProof="0" dirty="0"/>
        </a:p>
      </dsp:txBody>
      <dsp:txXfrm>
        <a:off x="4641859" y="1050631"/>
        <a:ext cx="1303147" cy="751899"/>
      </dsp:txXfrm>
    </dsp:sp>
    <dsp:sp modelId="{F4FA5143-5333-4637-A118-ADF5D95EB1F5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435711"/>
            <a:gd name="adj4" fmla="val 209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B6146E-910B-48D3-9E7B-DD6A16F2F440}">
      <dsp:nvSpPr>
        <dsp:cNvPr id="0" name=""/>
        <dsp:cNvSpPr/>
      </dsp:nvSpPr>
      <dsp:spPr>
        <a:xfrm>
          <a:off x="4569609" y="2533724"/>
          <a:ext cx="144764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Selection / Preparation</a:t>
          </a:r>
          <a:endParaRPr lang="en-GB" sz="1800" kern="1200" noProof="0" dirty="0"/>
        </a:p>
      </dsp:txBody>
      <dsp:txXfrm>
        <a:off x="4569609" y="2533724"/>
        <a:ext cx="1447647" cy="751899"/>
      </dsp:txXfrm>
    </dsp:sp>
    <dsp:sp modelId="{F39C4DC5-02A5-4D67-AEE9-E9DF06583BB4}">
      <dsp:nvSpPr>
        <dsp:cNvPr id="0" name=""/>
        <dsp:cNvSpPr/>
      </dsp:nvSpPr>
      <dsp:spPr>
        <a:xfrm>
          <a:off x="1314533" y="214932"/>
          <a:ext cx="4193187" cy="4193187"/>
        </a:xfrm>
        <a:prstGeom prst="circularArrow">
          <a:avLst>
            <a:gd name="adj1" fmla="val 3497"/>
            <a:gd name="adj2" fmla="val 216801"/>
            <a:gd name="adj3" fmla="val 2360763"/>
            <a:gd name="adj4" fmla="val 1810704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5A2032-E0EE-4065-9AAD-E86041203D67}">
      <dsp:nvSpPr>
        <dsp:cNvPr id="0" name=""/>
        <dsp:cNvSpPr/>
      </dsp:nvSpPr>
      <dsp:spPr>
        <a:xfrm>
          <a:off x="3838040" y="3584356"/>
          <a:ext cx="99120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rgbClr val="00B050"/>
              </a:solidFill>
            </a:rPr>
            <a:t>Migration</a:t>
          </a:r>
          <a:endParaRPr lang="de-DE" sz="1800" kern="1200" dirty="0">
            <a:solidFill>
              <a:srgbClr val="00B050"/>
            </a:solidFill>
          </a:endParaRPr>
        </a:p>
      </dsp:txBody>
      <dsp:txXfrm>
        <a:off x="3838040" y="3584356"/>
        <a:ext cx="991207" cy="751899"/>
      </dsp:txXfrm>
    </dsp:sp>
    <dsp:sp modelId="{2F28A92F-84BB-4560-A9B4-4A71F9347312}">
      <dsp:nvSpPr>
        <dsp:cNvPr id="0" name=""/>
        <dsp:cNvSpPr/>
      </dsp:nvSpPr>
      <dsp:spPr>
        <a:xfrm>
          <a:off x="1546720" y="90236"/>
          <a:ext cx="4193187" cy="4193187"/>
        </a:xfrm>
        <a:prstGeom prst="circularArrow">
          <a:avLst>
            <a:gd name="adj1" fmla="val 3497"/>
            <a:gd name="adj2" fmla="val 216801"/>
            <a:gd name="adj3" fmla="val 5764740"/>
            <a:gd name="adj4" fmla="val 505395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C9BD065-21E3-41D8-BD94-F40B5E46C1A3}">
      <dsp:nvSpPr>
        <dsp:cNvPr id="0" name=""/>
        <dsp:cNvSpPr/>
      </dsp:nvSpPr>
      <dsp:spPr>
        <a:xfrm>
          <a:off x="2206191" y="3582430"/>
          <a:ext cx="1110887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>
              <a:solidFill>
                <a:schemeClr val="tx1"/>
              </a:solidFill>
            </a:rPr>
            <a:t>Placement</a:t>
          </a:r>
          <a:endParaRPr lang="en-GB" sz="1800" kern="1200" noProof="0" dirty="0">
            <a:solidFill>
              <a:schemeClr val="tx1"/>
            </a:solidFill>
          </a:endParaRPr>
        </a:p>
      </dsp:txBody>
      <dsp:txXfrm>
        <a:off x="2206191" y="3582430"/>
        <a:ext cx="1110887" cy="751899"/>
      </dsp:txXfrm>
    </dsp:sp>
    <dsp:sp modelId="{97E5AD77-33BA-4419-9727-D8D832009D0A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8470087"/>
            <a:gd name="adj4" fmla="val 7920905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2D3E777-BCE9-4DD2-8E8A-B19DBB0D3D77}">
      <dsp:nvSpPr>
        <dsp:cNvPr id="0" name=""/>
        <dsp:cNvSpPr/>
      </dsp:nvSpPr>
      <dsp:spPr>
        <a:xfrm>
          <a:off x="915641" y="2533724"/>
          <a:ext cx="1594576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Work / </a:t>
          </a:r>
          <a:r>
            <a:rPr lang="de-DE" sz="1800" kern="1200" dirty="0" err="1" smtClean="0"/>
            <a:t>continued</a:t>
          </a:r>
          <a:r>
            <a:rPr lang="de-DE" sz="1800" kern="1200" dirty="0" smtClean="0"/>
            <a:t> </a:t>
          </a:r>
          <a:r>
            <a:rPr lang="de-DE" sz="1800" kern="1200" dirty="0" err="1" smtClean="0"/>
            <a:t>training</a:t>
          </a:r>
          <a:endParaRPr lang="de-DE" sz="1800" kern="1200" dirty="0"/>
        </a:p>
      </dsp:txBody>
      <dsp:txXfrm>
        <a:off x="915641" y="2533724"/>
        <a:ext cx="1594576" cy="751899"/>
      </dsp:txXfrm>
    </dsp:sp>
    <dsp:sp modelId="{5FBF43FB-7037-4ADA-927C-5EEA2D4E4EB9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1235711"/>
            <a:gd name="adj4" fmla="val 10147488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98B470E-624F-4018-B01A-DF8C078FC869}">
      <dsp:nvSpPr>
        <dsp:cNvPr id="0" name=""/>
        <dsp:cNvSpPr/>
      </dsp:nvSpPr>
      <dsp:spPr>
        <a:xfrm>
          <a:off x="751494" y="1050631"/>
          <a:ext cx="1922871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chemeClr val="tx1"/>
              </a:solidFill>
            </a:rPr>
            <a:t>Return &amp; reintegration  advisory</a:t>
          </a:r>
          <a:endParaRPr lang="de-DE" sz="1800" kern="1200" dirty="0"/>
        </a:p>
      </dsp:txBody>
      <dsp:txXfrm>
        <a:off x="751494" y="1050631"/>
        <a:ext cx="1922871" cy="751899"/>
      </dsp:txXfrm>
    </dsp:sp>
    <dsp:sp modelId="{82911277-A959-4BE7-A0DD-BD8C73FB1EEF}">
      <dsp:nvSpPr>
        <dsp:cNvPr id="0" name=""/>
        <dsp:cNvSpPr/>
      </dsp:nvSpPr>
      <dsp:spPr>
        <a:xfrm>
          <a:off x="1406588" y="71534"/>
          <a:ext cx="4193187" cy="4193187"/>
        </a:xfrm>
        <a:prstGeom prst="circularArrow">
          <a:avLst>
            <a:gd name="adj1" fmla="val 3497"/>
            <a:gd name="adj2" fmla="val 216801"/>
            <a:gd name="adj3" fmla="val 13870087"/>
            <a:gd name="adj4" fmla="val 12913112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4046F1-1C5B-498E-AB37-28DD2B8D71FF}">
      <dsp:nvSpPr>
        <dsp:cNvPr id="0" name=""/>
        <dsp:cNvSpPr/>
      </dsp:nvSpPr>
      <dsp:spPr>
        <a:xfrm>
          <a:off x="2385685" y="1926"/>
          <a:ext cx="751899" cy="75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rgbClr val="00B050"/>
              </a:solidFill>
            </a:rPr>
            <a:t>Return</a:t>
          </a:r>
          <a:endParaRPr lang="de-DE" sz="1800" kern="1200" dirty="0"/>
        </a:p>
      </dsp:txBody>
      <dsp:txXfrm>
        <a:off x="2385685" y="1926"/>
        <a:ext cx="751899" cy="751899"/>
      </dsp:txXfrm>
    </dsp:sp>
    <dsp:sp modelId="{B5E640E4-E48A-45D9-85AC-B616A42F7AB5}">
      <dsp:nvSpPr>
        <dsp:cNvPr id="0" name=""/>
        <dsp:cNvSpPr/>
      </dsp:nvSpPr>
      <dsp:spPr>
        <a:xfrm>
          <a:off x="1378102" y="76786"/>
          <a:ext cx="4193187" cy="4193187"/>
        </a:xfrm>
        <a:prstGeom prst="circularArrow">
          <a:avLst>
            <a:gd name="adj1" fmla="val 3497"/>
            <a:gd name="adj2" fmla="val 216801"/>
            <a:gd name="adj3" fmla="val 16536106"/>
            <a:gd name="adj4" fmla="val 15598876"/>
            <a:gd name="adj5" fmla="val 407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A15BF-1B2F-4975-8E75-AFC61B95E075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DBC54-C4A1-4CA5-AE18-067C5E6DAA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DBC54-C4A1-4CA5-AE18-067C5E6DAA0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DBC54-C4A1-4CA5-AE18-067C5E6DAA0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837DD-B9B9-4981-B830-633925467A28}" type="datetime1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C0E62-04E1-4746-97DC-8801CB0D7A11}" type="datetime1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F6E6-42BE-4F04-A328-2DB9F8D9B27E}" type="datetime1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FD97-768D-4B7B-9F7B-3B86B529DB47}" type="datetime1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6CBE-C382-4FA6-92C2-F4BCE5BBFD29}" type="datetime1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3D51-82C5-43A9-B5E0-8B5DCB6DD044}" type="datetime1">
              <a:rPr lang="ru-RU" smtClean="0"/>
              <a:t>18.06.2019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E6A5-0CC5-48A7-A438-C53CE28DB07D}" type="datetime1">
              <a:rPr lang="ru-RU" smtClean="0"/>
              <a:t>18.06.2019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DB0C-35CB-4351-9E0E-D3DF66384521}" type="datetime1">
              <a:rPr lang="ru-RU" smtClean="0"/>
              <a:t>18.06.2019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C419-99C0-42BB-9C36-2F86C1BCC0ED}" type="datetime1">
              <a:rPr lang="ru-RU" smtClean="0"/>
              <a:t>18.06.2019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BBC7-D60B-4E70-98ED-69F9AA1762CC}" type="datetime1">
              <a:rPr lang="ru-RU" smtClean="0"/>
              <a:t>18.06.2019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CCE-5F02-4235-AD0D-595CD72BC739}" type="datetime1">
              <a:rPr lang="ru-RU" smtClean="0"/>
              <a:t>18.06.2019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81C62-0960-4A22-9071-2530DC7761E1}" type="datetime1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8113F-4957-46EE-883C-ECA350704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2726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500" b="1" dirty="0"/>
              <a:t>Strengthening the Development Potential of the </a:t>
            </a:r>
            <a:r>
              <a:rPr lang="en-US" sz="2500" b="1" dirty="0" smtClean="0"/>
              <a:t>EU Mobility Partnership </a:t>
            </a:r>
            <a:r>
              <a:rPr lang="en-US" sz="2500" b="1" dirty="0"/>
              <a:t>in Georgia through Targeted </a:t>
            </a:r>
            <a:r>
              <a:rPr lang="en-US" sz="2500" b="1" dirty="0" smtClean="0"/>
              <a:t>Circular Migration and Diaspora </a:t>
            </a:r>
            <a:r>
              <a:rPr lang="en-US" sz="2500" b="1" dirty="0"/>
              <a:t>Mobilization</a:t>
            </a:r>
            <a:endParaRPr lang="de-DE" sz="2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14884"/>
            <a:ext cx="6400800" cy="92391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Tbilisi, 05.09.2013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5929330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project is financed by the European Union / Contribution from BMZ</a:t>
            </a:r>
            <a:endParaRPr lang="ru-RU" dirty="0"/>
          </a:p>
        </p:txBody>
      </p:sp>
      <p:pic>
        <p:nvPicPr>
          <p:cNvPr id="2050" name="Picture 2" descr="C:\Users\Anna\Documents\Anna\SCMI\CIM project documents\Logos EU Project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32656"/>
            <a:ext cx="7510272" cy="1383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D5F-E620-49CE-876F-FDDCAB2D2281}" type="slidenum">
              <a:rPr lang="de-DE" smtClean="0"/>
              <a:pPr/>
              <a:t>2</a:t>
            </a:fld>
            <a:endParaRPr lang="de-DE"/>
          </a:p>
        </p:txBody>
      </p:sp>
      <p:grpSp>
        <p:nvGrpSpPr>
          <p:cNvPr id="2" name="Gruppieren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hteck 4"/>
            <p:cNvSpPr/>
            <p:nvPr/>
          </p:nvSpPr>
          <p:spPr>
            <a:xfrm>
              <a:off x="4500563" y="0"/>
              <a:ext cx="4643437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6" name="Rechteck 5"/>
            <p:cNvSpPr/>
            <p:nvPr/>
          </p:nvSpPr>
          <p:spPr>
            <a:xfrm>
              <a:off x="0" y="0"/>
              <a:ext cx="4500563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7" name="Flussdiagramm: Verbindungsstelle 6"/>
            <p:cNvSpPr/>
            <p:nvPr/>
          </p:nvSpPr>
          <p:spPr>
            <a:xfrm>
              <a:off x="2051050" y="981075"/>
              <a:ext cx="5041900" cy="4824413"/>
            </a:xfrm>
            <a:prstGeom prst="flowChartConnector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graphicFrame>
          <p:nvGraphicFramePr>
            <p:cNvPr id="8" name="Diagramm 7"/>
            <p:cNvGraphicFramePr/>
            <p:nvPr/>
          </p:nvGraphicFramePr>
          <p:xfrm>
            <a:off x="1043608" y="1268760"/>
            <a:ext cx="6768752" cy="43362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0" name="Textfeld 7"/>
            <p:cNvSpPr txBox="1">
              <a:spLocks noChangeArrowheads="1"/>
            </p:cNvSpPr>
            <p:nvPr/>
          </p:nvSpPr>
          <p:spPr bwMode="auto">
            <a:xfrm>
              <a:off x="6876256" y="476672"/>
              <a:ext cx="1800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dirty="0" smtClean="0">
                  <a:latin typeface="Calibri" pitchFamily="34" charset="0"/>
                </a:rPr>
                <a:t>Partner country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11" name="Textfeld 8"/>
            <p:cNvSpPr txBox="1">
              <a:spLocks noChangeArrowheads="1"/>
            </p:cNvSpPr>
            <p:nvPr/>
          </p:nvSpPr>
          <p:spPr bwMode="auto">
            <a:xfrm>
              <a:off x="1259632" y="404664"/>
              <a:ext cx="13684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33" name="Rechteck 32"/>
            <p:cNvSpPr/>
            <p:nvPr/>
          </p:nvSpPr>
          <p:spPr bwMode="auto">
            <a:xfrm>
              <a:off x="3563940" y="1412877"/>
              <a:ext cx="704850" cy="7048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chteck 30"/>
            <p:cNvSpPr/>
            <p:nvPr/>
          </p:nvSpPr>
          <p:spPr bwMode="auto">
            <a:xfrm>
              <a:off x="2195736" y="3645025"/>
              <a:ext cx="1440160" cy="85077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Pfeil nach rechts 23"/>
            <p:cNvSpPr/>
            <p:nvPr/>
          </p:nvSpPr>
          <p:spPr>
            <a:xfrm>
              <a:off x="3491880" y="260648"/>
              <a:ext cx="2448372" cy="764704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400" dirty="0" smtClean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expertise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" name="Textfeld 56"/>
            <p:cNvSpPr txBox="1">
              <a:spLocks noChangeArrowheads="1"/>
            </p:cNvSpPr>
            <p:nvPr/>
          </p:nvSpPr>
          <p:spPr bwMode="auto">
            <a:xfrm>
              <a:off x="1331640" y="6237312"/>
              <a:ext cx="13668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26" name="Textfeld 57"/>
            <p:cNvSpPr txBox="1">
              <a:spLocks noChangeArrowheads="1"/>
            </p:cNvSpPr>
            <p:nvPr/>
          </p:nvSpPr>
          <p:spPr bwMode="auto">
            <a:xfrm>
              <a:off x="6804248" y="6237312"/>
              <a:ext cx="21609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dirty="0" smtClean="0">
                  <a:latin typeface="Calibri" pitchFamily="34" charset="0"/>
                </a:rPr>
                <a:t>Partner country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27" name="Pfeil nach links 26"/>
            <p:cNvSpPr/>
            <p:nvPr/>
          </p:nvSpPr>
          <p:spPr>
            <a:xfrm>
              <a:off x="3132138" y="6165850"/>
              <a:ext cx="2519362" cy="647700"/>
            </a:xfrm>
            <a:prstGeom prst="lef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experts</a:t>
              </a:r>
              <a:endParaRPr lang="en-GB" b="1" dirty="0">
                <a:solidFill>
                  <a:srgbClr val="92D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600" b="1" dirty="0" smtClean="0"/>
              <a:t>Pilot </a:t>
            </a:r>
            <a:r>
              <a:rPr lang="de-DE" sz="2600" b="1" dirty="0" err="1" smtClean="0"/>
              <a:t>Circular</a:t>
            </a:r>
            <a:r>
              <a:rPr lang="de-DE" sz="2600" b="1" dirty="0" smtClean="0"/>
              <a:t> Migration </a:t>
            </a:r>
            <a:r>
              <a:rPr lang="de-DE" sz="2600" b="1" dirty="0" err="1" smtClean="0"/>
              <a:t>Scheme</a:t>
            </a:r>
            <a:r>
              <a:rPr lang="de-DE" sz="2600" b="1" dirty="0" smtClean="0"/>
              <a:t> – </a:t>
            </a:r>
            <a:r>
              <a:rPr lang="de-DE" sz="2600" b="1" dirty="0" err="1" smtClean="0"/>
              <a:t>preparatory</a:t>
            </a:r>
            <a:r>
              <a:rPr lang="de-DE" sz="2600" b="1" dirty="0" smtClean="0"/>
              <a:t> </a:t>
            </a:r>
            <a:r>
              <a:rPr lang="de-DE" sz="2600" b="1" dirty="0" err="1" smtClean="0"/>
              <a:t>activities</a:t>
            </a:r>
            <a:endParaRPr lang="en-GB" sz="2600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Gerade Verbindung 7"/>
          <p:cNvCxnSpPr/>
          <p:nvPr/>
        </p:nvCxnSpPr>
        <p:spPr>
          <a:xfrm flipV="1">
            <a:off x="5580112" y="4149080"/>
            <a:ext cx="720080" cy="93610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4"/>
          <p:cNvSpPr txBox="1"/>
          <p:nvPr/>
        </p:nvSpPr>
        <p:spPr>
          <a:xfrm>
            <a:off x="1214414" y="5929330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project is financed by the European Union / Contribution from BMZ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de-DE" sz="2600" b="1" dirty="0" smtClean="0"/>
              <a:t>Pilot </a:t>
            </a:r>
            <a:r>
              <a:rPr lang="de-DE" sz="2600" b="1" dirty="0" err="1" smtClean="0"/>
              <a:t>Circular</a:t>
            </a:r>
            <a:r>
              <a:rPr lang="de-DE" sz="2600" b="1" dirty="0" smtClean="0"/>
              <a:t> Migration </a:t>
            </a:r>
            <a:r>
              <a:rPr lang="de-DE" sz="2600" b="1" dirty="0" err="1" smtClean="0"/>
              <a:t>Scheme</a:t>
            </a:r>
            <a:r>
              <a:rPr lang="de-DE" sz="2600" b="1" dirty="0" smtClean="0"/>
              <a:t> – </a:t>
            </a:r>
            <a:r>
              <a:rPr lang="de-DE" sz="2600" b="1" dirty="0" err="1" smtClean="0"/>
              <a:t>preparatory</a:t>
            </a:r>
            <a:r>
              <a:rPr lang="de-DE" sz="2600" b="1" dirty="0" smtClean="0"/>
              <a:t> </a:t>
            </a:r>
            <a:r>
              <a:rPr lang="de-DE" sz="2600" b="1" dirty="0" err="1" smtClean="0"/>
              <a:t>activities</a:t>
            </a:r>
            <a:endParaRPr lang="de-DE" sz="2600" b="1" dirty="0"/>
          </a:p>
        </p:txBody>
      </p:sp>
      <p:sp>
        <p:nvSpPr>
          <p:cNvPr id="10" name="Inhaltsplatzhalter 9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GB" sz="2800" b="1" dirty="0" smtClean="0"/>
              <a:t>Preparatory </a:t>
            </a:r>
            <a:r>
              <a:rPr lang="en-GB" sz="2800" b="1" dirty="0" err="1" smtClean="0"/>
              <a:t>resarch</a:t>
            </a:r>
            <a:r>
              <a:rPr lang="en-GB" sz="2800" b="1" dirty="0" smtClean="0"/>
              <a:t> / context analysis</a:t>
            </a:r>
          </a:p>
          <a:p>
            <a:r>
              <a:rPr lang="en-GB" sz="2400" dirty="0" smtClean="0"/>
              <a:t>Completed: preparatory assessment of suitable sectors</a:t>
            </a:r>
          </a:p>
          <a:p>
            <a:pPr lvl="1"/>
            <a:r>
              <a:rPr lang="en-GB" sz="2000" dirty="0" smtClean="0"/>
              <a:t>Health Care Sector</a:t>
            </a:r>
          </a:p>
          <a:p>
            <a:pPr lvl="1"/>
            <a:r>
              <a:rPr lang="en-GB" sz="2000" dirty="0" smtClean="0"/>
              <a:t>Hospitality Sector</a:t>
            </a:r>
          </a:p>
          <a:p>
            <a:pPr lvl="1"/>
            <a:endParaRPr lang="en-GB" sz="2000" dirty="0" smtClean="0"/>
          </a:p>
          <a:p>
            <a:pPr lvl="0">
              <a:buFontTx/>
              <a:buChar char="-"/>
            </a:pPr>
            <a:r>
              <a:rPr lang="en-GB" sz="2800" dirty="0" smtClean="0"/>
              <a:t>Upcoming preparatory research:</a:t>
            </a:r>
          </a:p>
          <a:p>
            <a:pPr lvl="1">
              <a:buFontTx/>
              <a:buChar char="-"/>
            </a:pPr>
            <a:r>
              <a:rPr lang="en-GB" sz="2400" dirty="0" smtClean="0"/>
              <a:t>Detailed competence and matching analysis (Georgia, Germany)</a:t>
            </a:r>
          </a:p>
          <a:p>
            <a:pPr lvl="1">
              <a:buFontTx/>
              <a:buChar char="-"/>
            </a:pPr>
            <a:r>
              <a:rPr lang="en-GB" sz="2400" dirty="0" smtClean="0"/>
              <a:t>Institutional cooperation opportunities (to leverage synergies)</a:t>
            </a:r>
          </a:p>
          <a:p>
            <a:pPr lvl="1">
              <a:buNone/>
            </a:pPr>
            <a:endParaRPr lang="en-GB" sz="2400" dirty="0" smtClean="0"/>
          </a:p>
          <a:p>
            <a:pPr lvl="1">
              <a:buFontTx/>
              <a:buChar char="-"/>
            </a:pPr>
            <a:endParaRPr lang="en-GB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214414" y="5929330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project is financed by the European Union / Contribution from BMZ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D5F-E620-49CE-876F-FDDCAB2D2281}" type="slidenum">
              <a:rPr lang="de-DE" smtClean="0"/>
              <a:pPr/>
              <a:t>5</a:t>
            </a:fld>
            <a:endParaRPr lang="de-DE"/>
          </a:p>
        </p:txBody>
      </p:sp>
      <p:grpSp>
        <p:nvGrpSpPr>
          <p:cNvPr id="2" name="Gruppieren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hteck 4"/>
            <p:cNvSpPr/>
            <p:nvPr/>
          </p:nvSpPr>
          <p:spPr>
            <a:xfrm>
              <a:off x="4500563" y="0"/>
              <a:ext cx="4643437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6" name="Rechteck 5"/>
            <p:cNvSpPr/>
            <p:nvPr/>
          </p:nvSpPr>
          <p:spPr>
            <a:xfrm>
              <a:off x="0" y="0"/>
              <a:ext cx="4500563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7" name="Flussdiagramm: Verbindungsstelle 6"/>
            <p:cNvSpPr/>
            <p:nvPr/>
          </p:nvSpPr>
          <p:spPr>
            <a:xfrm>
              <a:off x="2051050" y="981075"/>
              <a:ext cx="5041900" cy="4824413"/>
            </a:xfrm>
            <a:prstGeom prst="flowChartConnector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graphicFrame>
          <p:nvGraphicFramePr>
            <p:cNvPr id="8" name="Diagramm 7"/>
            <p:cNvGraphicFramePr/>
            <p:nvPr/>
          </p:nvGraphicFramePr>
          <p:xfrm>
            <a:off x="1043608" y="1268760"/>
            <a:ext cx="6768752" cy="43362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0" name="Textfeld 7"/>
            <p:cNvSpPr txBox="1">
              <a:spLocks noChangeArrowheads="1"/>
            </p:cNvSpPr>
            <p:nvPr/>
          </p:nvSpPr>
          <p:spPr bwMode="auto">
            <a:xfrm>
              <a:off x="6876256" y="476672"/>
              <a:ext cx="1800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Georgia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11" name="Textfeld 8"/>
            <p:cNvSpPr txBox="1">
              <a:spLocks noChangeArrowheads="1"/>
            </p:cNvSpPr>
            <p:nvPr/>
          </p:nvSpPr>
          <p:spPr bwMode="auto">
            <a:xfrm>
              <a:off x="1259632" y="404664"/>
              <a:ext cx="13684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33" name="Rechteck 32"/>
            <p:cNvSpPr/>
            <p:nvPr/>
          </p:nvSpPr>
          <p:spPr bwMode="auto">
            <a:xfrm>
              <a:off x="3563940" y="1412877"/>
              <a:ext cx="704850" cy="7048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chteck 30"/>
            <p:cNvSpPr/>
            <p:nvPr/>
          </p:nvSpPr>
          <p:spPr bwMode="auto">
            <a:xfrm>
              <a:off x="2195736" y="3645025"/>
              <a:ext cx="1440160" cy="85077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Pfeil nach rechts 23"/>
            <p:cNvSpPr/>
            <p:nvPr/>
          </p:nvSpPr>
          <p:spPr>
            <a:xfrm>
              <a:off x="3491880" y="260648"/>
              <a:ext cx="2448372" cy="764704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400" dirty="0" smtClean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expertise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" name="Textfeld 56"/>
            <p:cNvSpPr txBox="1">
              <a:spLocks noChangeArrowheads="1"/>
            </p:cNvSpPr>
            <p:nvPr/>
          </p:nvSpPr>
          <p:spPr bwMode="auto">
            <a:xfrm>
              <a:off x="1331640" y="6237312"/>
              <a:ext cx="13668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26" name="Textfeld 57"/>
            <p:cNvSpPr txBox="1">
              <a:spLocks noChangeArrowheads="1"/>
            </p:cNvSpPr>
            <p:nvPr/>
          </p:nvSpPr>
          <p:spPr bwMode="auto">
            <a:xfrm>
              <a:off x="6804248" y="6237312"/>
              <a:ext cx="21609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Georgia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27" name="Pfeil nach links 26"/>
            <p:cNvSpPr/>
            <p:nvPr/>
          </p:nvSpPr>
          <p:spPr>
            <a:xfrm>
              <a:off x="3132138" y="6165850"/>
              <a:ext cx="2519362" cy="647700"/>
            </a:xfrm>
            <a:prstGeom prst="lef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experts</a:t>
              </a:r>
              <a:endParaRPr lang="en-GB" b="1" dirty="0">
                <a:solidFill>
                  <a:srgbClr val="92D050"/>
                </a:solidFill>
              </a:endParaRPr>
            </a:p>
          </p:txBody>
        </p:sp>
      </p:grpSp>
      <p:sp>
        <p:nvSpPr>
          <p:cNvPr id="18" name="Abgerundetes Rechteck 17"/>
          <p:cNvSpPr/>
          <p:nvPr/>
        </p:nvSpPr>
        <p:spPr>
          <a:xfrm>
            <a:off x="323528" y="260648"/>
            <a:ext cx="5328592" cy="6336704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2800" b="1" dirty="0" smtClean="0">
                <a:solidFill>
                  <a:srgbClr val="FF0000"/>
                </a:solidFill>
              </a:rPr>
              <a:t>Selection / Preparation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To be researched &amp; determined:</a:t>
            </a:r>
          </a:p>
          <a:p>
            <a:endParaRPr lang="en-GB" sz="20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matching of Georgian education / training output with German employers’ demand</a:t>
            </a:r>
          </a:p>
          <a:p>
            <a:pPr>
              <a:buFont typeface="Arial" pitchFamily="34" charset="0"/>
              <a:buChar char="•"/>
            </a:pPr>
            <a:endParaRPr lang="en-GB" sz="20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Identified need for qualification prior to placement in Germany</a:t>
            </a:r>
          </a:p>
          <a:p>
            <a:pPr>
              <a:buFont typeface="Arial" pitchFamily="34" charset="0"/>
              <a:buChar char="•"/>
            </a:pPr>
            <a:endParaRPr lang="en-GB" sz="20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enhanced qualification needs according to Georgian employers’ demand</a:t>
            </a:r>
          </a:p>
          <a:p>
            <a:endParaRPr lang="en-GB" sz="2000" dirty="0" smtClean="0">
              <a:solidFill>
                <a:schemeClr val="tx1"/>
              </a:solidFill>
            </a:endParaRPr>
          </a:p>
          <a:p>
            <a:r>
              <a:rPr lang="en-GB" sz="2000" dirty="0" smtClean="0">
                <a:solidFill>
                  <a:schemeClr val="tx1"/>
                </a:solidFill>
              </a:rPr>
              <a:t>The results will inform: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Selection criteria 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Composition of sample group of candidates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Operational level cooperation 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Placement and content of continued education curricula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D5F-E620-49CE-876F-FDDCAB2D2281}" type="slidenum">
              <a:rPr lang="de-DE" smtClean="0"/>
              <a:pPr/>
              <a:t>6</a:t>
            </a:fld>
            <a:endParaRPr lang="de-DE"/>
          </a:p>
        </p:txBody>
      </p:sp>
      <p:grpSp>
        <p:nvGrpSpPr>
          <p:cNvPr id="2" name="Gruppieren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hteck 4"/>
            <p:cNvSpPr/>
            <p:nvPr/>
          </p:nvSpPr>
          <p:spPr>
            <a:xfrm>
              <a:off x="4500563" y="0"/>
              <a:ext cx="4643437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6" name="Rechteck 5"/>
            <p:cNvSpPr/>
            <p:nvPr/>
          </p:nvSpPr>
          <p:spPr>
            <a:xfrm>
              <a:off x="0" y="0"/>
              <a:ext cx="4500563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7" name="Flussdiagramm: Verbindungsstelle 6"/>
            <p:cNvSpPr/>
            <p:nvPr/>
          </p:nvSpPr>
          <p:spPr>
            <a:xfrm>
              <a:off x="2051050" y="981075"/>
              <a:ext cx="5041900" cy="4824413"/>
            </a:xfrm>
            <a:prstGeom prst="flowChartConnector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graphicFrame>
          <p:nvGraphicFramePr>
            <p:cNvPr id="8" name="Diagramm 7"/>
            <p:cNvGraphicFramePr/>
            <p:nvPr/>
          </p:nvGraphicFramePr>
          <p:xfrm>
            <a:off x="1043608" y="1268760"/>
            <a:ext cx="6768752" cy="43362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0" name="Textfeld 7"/>
            <p:cNvSpPr txBox="1">
              <a:spLocks noChangeArrowheads="1"/>
            </p:cNvSpPr>
            <p:nvPr/>
          </p:nvSpPr>
          <p:spPr bwMode="auto">
            <a:xfrm>
              <a:off x="6876256" y="476672"/>
              <a:ext cx="1800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dirty="0" smtClean="0">
                  <a:latin typeface="Calibri" pitchFamily="34" charset="0"/>
                </a:rPr>
                <a:t>Partner country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11" name="Textfeld 8"/>
            <p:cNvSpPr txBox="1">
              <a:spLocks noChangeArrowheads="1"/>
            </p:cNvSpPr>
            <p:nvPr/>
          </p:nvSpPr>
          <p:spPr bwMode="auto">
            <a:xfrm>
              <a:off x="1259632" y="404664"/>
              <a:ext cx="13684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33" name="Rechteck 32"/>
            <p:cNvSpPr/>
            <p:nvPr/>
          </p:nvSpPr>
          <p:spPr bwMode="auto">
            <a:xfrm>
              <a:off x="3563940" y="1412877"/>
              <a:ext cx="704850" cy="7048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chteck 30"/>
            <p:cNvSpPr/>
            <p:nvPr/>
          </p:nvSpPr>
          <p:spPr bwMode="auto">
            <a:xfrm>
              <a:off x="2195736" y="3645025"/>
              <a:ext cx="1440160" cy="85077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Pfeil nach rechts 23"/>
            <p:cNvSpPr/>
            <p:nvPr/>
          </p:nvSpPr>
          <p:spPr>
            <a:xfrm>
              <a:off x="3491880" y="260648"/>
              <a:ext cx="2448372" cy="764704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400" dirty="0" smtClean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expertise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" name="Textfeld 56"/>
            <p:cNvSpPr txBox="1">
              <a:spLocks noChangeArrowheads="1"/>
            </p:cNvSpPr>
            <p:nvPr/>
          </p:nvSpPr>
          <p:spPr bwMode="auto">
            <a:xfrm>
              <a:off x="1331640" y="6237312"/>
              <a:ext cx="13668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26" name="Textfeld 57"/>
            <p:cNvSpPr txBox="1">
              <a:spLocks noChangeArrowheads="1"/>
            </p:cNvSpPr>
            <p:nvPr/>
          </p:nvSpPr>
          <p:spPr bwMode="auto">
            <a:xfrm>
              <a:off x="6804248" y="6237312"/>
              <a:ext cx="21609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dirty="0" smtClean="0">
                  <a:latin typeface="Calibri" pitchFamily="34" charset="0"/>
                </a:rPr>
                <a:t>Partner country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27" name="Pfeil nach links 26"/>
            <p:cNvSpPr/>
            <p:nvPr/>
          </p:nvSpPr>
          <p:spPr>
            <a:xfrm>
              <a:off x="3132138" y="6165850"/>
              <a:ext cx="2519362" cy="647700"/>
            </a:xfrm>
            <a:prstGeom prst="lef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experts</a:t>
              </a:r>
              <a:endParaRPr lang="en-GB" b="1" dirty="0">
                <a:solidFill>
                  <a:srgbClr val="92D050"/>
                </a:solidFill>
              </a:endParaRPr>
            </a:p>
          </p:txBody>
        </p:sp>
      </p:grpSp>
      <p:sp>
        <p:nvSpPr>
          <p:cNvPr id="16" name="Abgerundetes Rechteck 15"/>
          <p:cNvSpPr/>
          <p:nvPr/>
        </p:nvSpPr>
        <p:spPr>
          <a:xfrm>
            <a:off x="4644008" y="980728"/>
            <a:ext cx="4104456" cy="4392488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2800" b="1" dirty="0" smtClean="0">
                <a:solidFill>
                  <a:srgbClr val="FF0000"/>
                </a:solidFill>
              </a:rPr>
              <a:t>Placement in Germany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To be researched &amp; determined:</a:t>
            </a:r>
          </a:p>
          <a:p>
            <a:pPr lvl="0"/>
            <a:endParaRPr lang="en-GB" sz="2000" dirty="0" smtClean="0">
              <a:solidFill>
                <a:schemeClr val="tx1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Professional specifications in demand by German employers</a:t>
            </a:r>
          </a:p>
          <a:p>
            <a:pPr lvl="0">
              <a:buFont typeface="Arial" pitchFamily="34" charset="0"/>
              <a:buChar char="•"/>
            </a:pPr>
            <a:endParaRPr lang="en-GB" sz="2000" dirty="0" smtClean="0">
              <a:solidFill>
                <a:schemeClr val="tx1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Legal basis for stay of Georgian candidates </a:t>
            </a:r>
          </a:p>
          <a:p>
            <a:endParaRPr lang="en-GB" sz="2000" dirty="0" smtClean="0">
              <a:solidFill>
                <a:schemeClr val="tx1"/>
              </a:solidFill>
            </a:endParaRPr>
          </a:p>
          <a:p>
            <a:r>
              <a:rPr lang="en-GB" sz="2000" dirty="0" smtClean="0">
                <a:solidFill>
                  <a:schemeClr val="tx1"/>
                </a:solidFill>
              </a:rPr>
              <a:t>The results will inform: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selection criteria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Duration of stay in Germany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</a:p>
          <a:p>
            <a:pPr lvl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D5F-E620-49CE-876F-FDDCAB2D2281}" type="slidenum">
              <a:rPr lang="de-DE" smtClean="0"/>
              <a:pPr/>
              <a:t>7</a:t>
            </a:fld>
            <a:endParaRPr lang="de-DE"/>
          </a:p>
        </p:txBody>
      </p:sp>
      <p:grpSp>
        <p:nvGrpSpPr>
          <p:cNvPr id="2" name="Gruppieren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hteck 4"/>
            <p:cNvSpPr/>
            <p:nvPr/>
          </p:nvSpPr>
          <p:spPr>
            <a:xfrm>
              <a:off x="4500563" y="0"/>
              <a:ext cx="4643437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6" name="Rechteck 5"/>
            <p:cNvSpPr/>
            <p:nvPr/>
          </p:nvSpPr>
          <p:spPr>
            <a:xfrm>
              <a:off x="0" y="0"/>
              <a:ext cx="4500563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7" name="Flussdiagramm: Verbindungsstelle 6"/>
            <p:cNvSpPr/>
            <p:nvPr/>
          </p:nvSpPr>
          <p:spPr>
            <a:xfrm>
              <a:off x="2051050" y="981075"/>
              <a:ext cx="5041900" cy="4824413"/>
            </a:xfrm>
            <a:prstGeom prst="flowChartConnector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graphicFrame>
          <p:nvGraphicFramePr>
            <p:cNvPr id="8" name="Diagramm 7"/>
            <p:cNvGraphicFramePr/>
            <p:nvPr/>
          </p:nvGraphicFramePr>
          <p:xfrm>
            <a:off x="1043608" y="1268760"/>
            <a:ext cx="6768752" cy="43362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0" name="Textfeld 7"/>
            <p:cNvSpPr txBox="1">
              <a:spLocks noChangeArrowheads="1"/>
            </p:cNvSpPr>
            <p:nvPr/>
          </p:nvSpPr>
          <p:spPr bwMode="auto">
            <a:xfrm>
              <a:off x="6876256" y="476672"/>
              <a:ext cx="1800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dirty="0" smtClean="0">
                  <a:latin typeface="Calibri" pitchFamily="34" charset="0"/>
                </a:rPr>
                <a:t>Partner country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11" name="Textfeld 8"/>
            <p:cNvSpPr txBox="1">
              <a:spLocks noChangeArrowheads="1"/>
            </p:cNvSpPr>
            <p:nvPr/>
          </p:nvSpPr>
          <p:spPr bwMode="auto">
            <a:xfrm>
              <a:off x="1259632" y="404664"/>
              <a:ext cx="13684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33" name="Rechteck 32"/>
            <p:cNvSpPr/>
            <p:nvPr/>
          </p:nvSpPr>
          <p:spPr bwMode="auto">
            <a:xfrm>
              <a:off x="3563940" y="1412877"/>
              <a:ext cx="704850" cy="7048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chteck 30"/>
            <p:cNvSpPr/>
            <p:nvPr/>
          </p:nvSpPr>
          <p:spPr bwMode="auto">
            <a:xfrm>
              <a:off x="2195736" y="3645025"/>
              <a:ext cx="1440160" cy="85077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Pfeil nach rechts 23"/>
            <p:cNvSpPr/>
            <p:nvPr/>
          </p:nvSpPr>
          <p:spPr>
            <a:xfrm>
              <a:off x="3491880" y="260648"/>
              <a:ext cx="2448372" cy="764704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400" dirty="0" smtClean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expertise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" name="Textfeld 56"/>
            <p:cNvSpPr txBox="1">
              <a:spLocks noChangeArrowheads="1"/>
            </p:cNvSpPr>
            <p:nvPr/>
          </p:nvSpPr>
          <p:spPr bwMode="auto">
            <a:xfrm>
              <a:off x="1331640" y="6237312"/>
              <a:ext cx="13668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26" name="Textfeld 57"/>
            <p:cNvSpPr txBox="1">
              <a:spLocks noChangeArrowheads="1"/>
            </p:cNvSpPr>
            <p:nvPr/>
          </p:nvSpPr>
          <p:spPr bwMode="auto">
            <a:xfrm>
              <a:off x="6804248" y="6237312"/>
              <a:ext cx="21609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dirty="0" smtClean="0">
                  <a:latin typeface="Calibri" pitchFamily="34" charset="0"/>
                </a:rPr>
                <a:t>Partner country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27" name="Pfeil nach links 26"/>
            <p:cNvSpPr/>
            <p:nvPr/>
          </p:nvSpPr>
          <p:spPr>
            <a:xfrm>
              <a:off x="3132138" y="6165850"/>
              <a:ext cx="2519362" cy="647700"/>
            </a:xfrm>
            <a:prstGeom prst="lef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experts</a:t>
              </a:r>
              <a:endParaRPr lang="en-GB" b="1" dirty="0">
                <a:solidFill>
                  <a:srgbClr val="92D050"/>
                </a:solidFill>
              </a:endParaRPr>
            </a:p>
          </p:txBody>
        </p:sp>
      </p:grpSp>
      <p:sp>
        <p:nvSpPr>
          <p:cNvPr id="16" name="Abgerundetes Rechteck 15"/>
          <p:cNvSpPr/>
          <p:nvPr/>
        </p:nvSpPr>
        <p:spPr>
          <a:xfrm>
            <a:off x="179512" y="188640"/>
            <a:ext cx="4608512" cy="6669360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2800" dirty="0" smtClean="0">
                <a:solidFill>
                  <a:srgbClr val="FF0000"/>
                </a:solidFill>
              </a:rPr>
              <a:t>Reintegration / multiplication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To be researched &amp; determined:</a:t>
            </a:r>
          </a:p>
          <a:p>
            <a:pPr lvl="0"/>
            <a:endParaRPr lang="en-GB" dirty="0" smtClean="0">
              <a:solidFill>
                <a:schemeClr val="tx1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Labour market and qualification demand by Georgian employers in the selected sectors</a:t>
            </a:r>
          </a:p>
          <a:p>
            <a:pPr lvl="0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Skills / certificate recognition of qualifications acquired in Germany upon return to Georgia (enhanced employability)</a:t>
            </a:r>
          </a:p>
          <a:p>
            <a:pPr lvl="0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Opportunities for leveraging returning candidates’ enhanced qualification profiles by means of multiplication</a:t>
            </a:r>
          </a:p>
          <a:p>
            <a:pPr lvl="0"/>
            <a:endParaRPr lang="en-GB" dirty="0" smtClean="0">
              <a:solidFill>
                <a:schemeClr val="tx1"/>
              </a:solidFill>
            </a:endParaRPr>
          </a:p>
          <a:p>
            <a:pPr lvl="0"/>
            <a:r>
              <a:rPr lang="en-GB" dirty="0" smtClean="0">
                <a:solidFill>
                  <a:schemeClr val="tx1"/>
                </a:solidFill>
              </a:rPr>
              <a:t>The results will inform:</a:t>
            </a:r>
          </a:p>
          <a:p>
            <a:pPr lvl="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Labour market reintegration (placement) opportunities for returnees</a:t>
            </a:r>
          </a:p>
          <a:p>
            <a:pPr lvl="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Multiplication measures to be initiated</a:t>
            </a:r>
          </a:p>
          <a:p>
            <a:pPr lvl="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early reintegration efforts </a:t>
            </a:r>
          </a:p>
          <a:p>
            <a:pPr lvl="0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D5F-E620-49CE-876F-FDDCAB2D2281}" type="slidenum">
              <a:rPr lang="de-DE" smtClean="0"/>
              <a:pPr/>
              <a:t>8</a:t>
            </a:fld>
            <a:endParaRPr lang="de-DE"/>
          </a:p>
        </p:txBody>
      </p:sp>
      <p:grpSp>
        <p:nvGrpSpPr>
          <p:cNvPr id="2" name="Gruppieren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hteck 4"/>
            <p:cNvSpPr/>
            <p:nvPr/>
          </p:nvSpPr>
          <p:spPr>
            <a:xfrm>
              <a:off x="4500563" y="0"/>
              <a:ext cx="4643437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  <p:sp>
          <p:nvSpPr>
            <p:cNvPr id="6" name="Rechteck 5"/>
            <p:cNvSpPr/>
            <p:nvPr/>
          </p:nvSpPr>
          <p:spPr>
            <a:xfrm>
              <a:off x="0" y="0"/>
              <a:ext cx="4500563" cy="6858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  <p:sp>
          <p:nvSpPr>
            <p:cNvPr id="7" name="Flussdiagramm: Verbindungsstelle 6"/>
            <p:cNvSpPr/>
            <p:nvPr/>
          </p:nvSpPr>
          <p:spPr>
            <a:xfrm>
              <a:off x="2051050" y="981075"/>
              <a:ext cx="5041900" cy="4824413"/>
            </a:xfrm>
            <a:prstGeom prst="flowChartConnector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graphicFrame>
          <p:nvGraphicFramePr>
            <p:cNvPr id="8" name="Diagramm 7"/>
            <p:cNvGraphicFramePr/>
            <p:nvPr/>
          </p:nvGraphicFramePr>
          <p:xfrm>
            <a:off x="1043608" y="1268760"/>
            <a:ext cx="6768752" cy="43362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0" name="Textfeld 7"/>
            <p:cNvSpPr txBox="1">
              <a:spLocks noChangeArrowheads="1"/>
            </p:cNvSpPr>
            <p:nvPr/>
          </p:nvSpPr>
          <p:spPr bwMode="auto">
            <a:xfrm>
              <a:off x="6948264" y="188640"/>
              <a:ext cx="1800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Georgia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11" name="Textfeld 8"/>
            <p:cNvSpPr txBox="1">
              <a:spLocks noChangeArrowheads="1"/>
            </p:cNvSpPr>
            <p:nvPr/>
          </p:nvSpPr>
          <p:spPr bwMode="auto">
            <a:xfrm>
              <a:off x="1259632" y="332656"/>
              <a:ext cx="13684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33" name="Rechteck 32"/>
            <p:cNvSpPr/>
            <p:nvPr/>
          </p:nvSpPr>
          <p:spPr bwMode="auto">
            <a:xfrm>
              <a:off x="3563940" y="1412877"/>
              <a:ext cx="704850" cy="7048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chteck 30"/>
            <p:cNvSpPr/>
            <p:nvPr/>
          </p:nvSpPr>
          <p:spPr bwMode="auto">
            <a:xfrm>
              <a:off x="2195736" y="3645025"/>
              <a:ext cx="1440160" cy="85077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Pfeil nach rechts 23"/>
            <p:cNvSpPr/>
            <p:nvPr/>
          </p:nvSpPr>
          <p:spPr>
            <a:xfrm>
              <a:off x="3491880" y="404664"/>
              <a:ext cx="2448372" cy="764704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400" dirty="0" smtClean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expertise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" name="Textfeld 56"/>
            <p:cNvSpPr txBox="1">
              <a:spLocks noChangeArrowheads="1"/>
            </p:cNvSpPr>
            <p:nvPr/>
          </p:nvSpPr>
          <p:spPr bwMode="auto">
            <a:xfrm>
              <a:off x="1331640" y="6309320"/>
              <a:ext cx="13668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Germany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26" name="Textfeld 57"/>
            <p:cNvSpPr txBox="1">
              <a:spLocks noChangeArrowheads="1"/>
            </p:cNvSpPr>
            <p:nvPr/>
          </p:nvSpPr>
          <p:spPr bwMode="auto">
            <a:xfrm>
              <a:off x="6732240" y="6309320"/>
              <a:ext cx="21609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b="1" dirty="0" smtClean="0">
                  <a:latin typeface="Calibri" pitchFamily="34" charset="0"/>
                </a:rPr>
                <a:t>Georgia</a:t>
              </a:r>
              <a:endParaRPr lang="en-GB" b="1" dirty="0">
                <a:latin typeface="Calibri" pitchFamily="34" charset="0"/>
              </a:endParaRPr>
            </a:p>
          </p:txBody>
        </p:sp>
        <p:sp>
          <p:nvSpPr>
            <p:cNvPr id="27" name="Pfeil nach links 26"/>
            <p:cNvSpPr/>
            <p:nvPr/>
          </p:nvSpPr>
          <p:spPr>
            <a:xfrm>
              <a:off x="3347864" y="5805264"/>
              <a:ext cx="2519362" cy="647700"/>
            </a:xfrm>
            <a:prstGeom prst="leftArrow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 smtClean="0">
                  <a:solidFill>
                    <a:srgbClr val="92D050"/>
                  </a:solidFill>
                </a:rPr>
                <a:t>Transfer of experts</a:t>
              </a:r>
              <a:endParaRPr lang="en-GB" b="1" dirty="0">
                <a:solidFill>
                  <a:srgbClr val="92D050"/>
                </a:solidFill>
              </a:endParaRPr>
            </a:p>
          </p:txBody>
        </p:sp>
      </p:grpSp>
      <p:sp>
        <p:nvSpPr>
          <p:cNvPr id="16" name="Abgerundetes Rechteck 15"/>
          <p:cNvSpPr/>
          <p:nvPr/>
        </p:nvSpPr>
        <p:spPr>
          <a:xfrm>
            <a:off x="6876256" y="3356992"/>
            <a:ext cx="2267744" cy="2952328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Selection according to transparent criteria along the lines of the project objective to generate lessons learnt for the design of future circular migration schemes – by a selection committee (major project partners)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Language training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0" y="836712"/>
            <a:ext cx="2123728" cy="2808312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Information on working and start-up opportunities in Georgia (3 to 6 months prior to return)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Inform on existing return and reintegration programmes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251520" y="4005064"/>
            <a:ext cx="2051720" cy="2304256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Orientation , networking and integration support of candidates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Monitoring of compliance with agreed training curricula by German employers</a:t>
            </a:r>
          </a:p>
        </p:txBody>
      </p:sp>
      <p:sp>
        <p:nvSpPr>
          <p:cNvPr id="19" name="Abgerundetes Rechteck 18"/>
          <p:cNvSpPr/>
          <p:nvPr/>
        </p:nvSpPr>
        <p:spPr>
          <a:xfrm>
            <a:off x="6732240" y="620688"/>
            <a:ext cx="2411760" cy="2664296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Networking with potential employers from start of the project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Keep abreast of start-up opportunities and support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Promote (future) returnees’ profiles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Support multiplication activities by returnees</a:t>
            </a:r>
          </a:p>
        </p:txBody>
      </p:sp>
      <p:sp>
        <p:nvSpPr>
          <p:cNvPr id="21" name="Abgerundetes Rechteck 20"/>
          <p:cNvSpPr/>
          <p:nvPr/>
        </p:nvSpPr>
        <p:spPr>
          <a:xfrm>
            <a:off x="1979712" y="0"/>
            <a:ext cx="4896544" cy="404664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Pilot circular migration scheme – the Georgian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594</Words>
  <Application>Microsoft Office PowerPoint</Application>
  <PresentationFormat>On-screen Show (4:3)</PresentationFormat>
  <Paragraphs>152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Strengthening the Development Potential of the EU Mobility Partnership in Georgia through Targeted Circular Migration and Diaspora Mobilization</vt:lpstr>
      <vt:lpstr>PowerPoint Presentation</vt:lpstr>
      <vt:lpstr>Pilot Circular Migration Scheme – preparatory activities</vt:lpstr>
      <vt:lpstr>Pilot Circular Migration Scheme – preparatory activities</vt:lpstr>
      <vt:lpstr>PowerPoint Presentation</vt:lpstr>
      <vt:lpstr>PowerPoint Presentation</vt:lpstr>
      <vt:lpstr>PowerPoint Presentation</vt:lpstr>
      <vt:lpstr>PowerPoint Presentation</vt:lpstr>
    </vt:vector>
  </TitlesOfParts>
  <Company>ELCO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the Development Potential of the EU Mobility Partnership in Georgia through Targeted Circular Migration and Diaspora Mobilization</dc:title>
  <dc:creator>elite client</dc:creator>
  <cp:lastModifiedBy>G.J</cp:lastModifiedBy>
  <cp:revision>81</cp:revision>
  <dcterms:created xsi:type="dcterms:W3CDTF">2013-08-20T11:37:02Z</dcterms:created>
  <dcterms:modified xsi:type="dcterms:W3CDTF">2019-06-18T05:20:57Z</dcterms:modified>
</cp:coreProperties>
</file>